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65938" cy="9998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AD412"/>
    <a:srgbClr val="CCFF99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56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63557"/>
            <a:ext cx="7772400" cy="1783948"/>
          </a:xfrm>
        </p:spPr>
        <p:txBody>
          <a:bodyPr anchor="b"/>
          <a:lstStyle>
            <a:lvl1pPr algn="ctr">
              <a:defRPr sz="5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" y="4040520"/>
            <a:ext cx="8600903" cy="1877812"/>
          </a:xfrm>
          <a:solidFill>
            <a:schemeClr val="bg1"/>
          </a:solidFill>
        </p:spPr>
        <p:txBody>
          <a:bodyPr/>
          <a:lstStyle>
            <a:lvl1pPr marL="0" marR="0" indent="0" algn="l" defTabSz="914400" rtl="0" eaLnBrk="1" fontAlgn="auto" latinLnBrk="0" hangingPunct="1">
              <a:lnSpc>
                <a:spcPts val="3200"/>
              </a:lnSpc>
              <a:spcBef>
                <a:spcPts val="0"/>
              </a:spcBef>
              <a:spcAft>
                <a:spcPts val="200"/>
              </a:spcAft>
              <a:buClrTx/>
              <a:buSzTx/>
              <a:buFont typeface="Arial" panose="020B0604020202020204" pitchFamily="34" charset="0"/>
              <a:buNone/>
              <a:tabLst/>
              <a:defRPr sz="2000" b="1" i="1" baseline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GB" dirty="0"/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dirty="0"/>
              <a:t>Sustainable mobility and tourism as drivers                                                 for economic growth in European islands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dirty="0"/>
              <a:t> </a:t>
            </a:r>
            <a:r>
              <a:rPr lang="en-US" dirty="0"/>
              <a:t>Public Hearing,</a:t>
            </a:r>
            <a:r>
              <a:rPr lang="el-GR" dirty="0"/>
              <a:t> </a:t>
            </a:r>
            <a:r>
              <a:rPr lang="en-US" dirty="0"/>
              <a:t>Brussels, 8th of June 2018</a:t>
            </a:r>
          </a:p>
        </p:txBody>
      </p:sp>
    </p:spTree>
    <p:extLst>
      <p:ext uri="{BB962C8B-B14F-4D97-AF65-F5344CB8AC3E}">
        <p14:creationId xmlns:p14="http://schemas.microsoft.com/office/powerpoint/2010/main" val="2534808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2511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17586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175866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60844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4585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5"/>
            <a:ext cx="7886700" cy="910584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983853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367442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367442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4122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02226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02226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71081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13588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96293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06218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7"/>
            <a:ext cx="4629150" cy="451262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44264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73072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1357423"/>
            <a:ext cx="7886700" cy="483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966661"/>
            <a:ext cx="7886700" cy="35158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4826" y="5962996"/>
            <a:ext cx="777077" cy="77378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1209" y="6057101"/>
            <a:ext cx="2370423" cy="65965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471" y="6073630"/>
            <a:ext cx="2165938" cy="663151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465757" y="245442"/>
            <a:ext cx="2088108" cy="73531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/>
              <a:t>Speaker</a:t>
            </a:r>
            <a:r>
              <a:rPr lang="en-GB" sz="1600" baseline="0" dirty="0"/>
              <a:t> logo-</a:t>
            </a:r>
            <a:r>
              <a:rPr lang="en-GB" sz="1600" baseline="0" dirty="0" err="1"/>
              <a:t>pls</a:t>
            </a:r>
            <a:r>
              <a:rPr lang="en-GB" sz="1600" baseline="0" dirty="0"/>
              <a:t> change in </a:t>
            </a:r>
            <a:r>
              <a:rPr lang="en-GB" sz="1600" baseline="0" dirty="0" err="1"/>
              <a:t>masterslide</a:t>
            </a:r>
            <a:endParaRPr lang="en-GB" sz="1600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8395" y="5973975"/>
            <a:ext cx="1873134" cy="734361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7137619" y="106978"/>
            <a:ext cx="2006381" cy="1012243"/>
          </a:xfrm>
          <a:prstGeom prst="rect">
            <a:avLst/>
          </a:prstGeom>
        </p:spPr>
      </p:pic>
      <p:cxnSp>
        <p:nvCxnSpPr>
          <p:cNvPr id="13" name="Straight Connector 12"/>
          <p:cNvCxnSpPr/>
          <p:nvPr userDrawn="1"/>
        </p:nvCxnSpPr>
        <p:spPr>
          <a:xfrm>
            <a:off x="38792" y="5622550"/>
            <a:ext cx="9066415" cy="221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 txBox="1">
            <a:spLocks/>
          </p:cNvSpPr>
          <p:nvPr userDrawn="1"/>
        </p:nvSpPr>
        <p:spPr>
          <a:xfrm>
            <a:off x="0" y="5620977"/>
            <a:ext cx="9016537" cy="1283101"/>
          </a:xfrm>
          <a:prstGeom prst="rect">
            <a:avLst/>
          </a:prstGeo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 kern="1200" baseline="0">
                <a:solidFill>
                  <a:schemeClr val="accent5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defRPr/>
            </a:pPr>
            <a:r>
              <a:rPr lang="en-US" sz="1300" dirty="0">
                <a:solidFill>
                  <a:schemeClr val="accent5">
                    <a:lumMod val="75000"/>
                  </a:schemeClr>
                </a:solidFill>
                <a:latin typeface="Franklin Gothic Demi Cond" panose="020B0706030402020204" pitchFamily="34" charset="0"/>
              </a:rPr>
              <a:t>Public Hearing </a:t>
            </a:r>
            <a:r>
              <a:rPr lang="en-US" sz="1300" dirty="0">
                <a:solidFill>
                  <a:schemeClr val="accent5">
                    <a:lumMod val="75000"/>
                  </a:schemeClr>
                </a:solidFill>
                <a:latin typeface="Franklin Gothic Demi Cond" panose="020B0706030402020204" pitchFamily="34" charset="0"/>
                <a:sym typeface="Symbol" panose="05050102010706020507" pitchFamily="18" charset="2"/>
              </a:rPr>
              <a:t> </a:t>
            </a:r>
            <a:r>
              <a:rPr lang="en-GB" sz="1300" dirty="0">
                <a:solidFill>
                  <a:schemeClr val="accent5">
                    <a:lumMod val="75000"/>
                  </a:schemeClr>
                </a:solidFill>
                <a:latin typeface="Franklin Gothic Demi Cond" panose="020B0706030402020204" pitchFamily="34" charset="0"/>
              </a:rPr>
              <a:t>Sustainable mobility and tourism as drivers for economic growth in European islands </a:t>
            </a:r>
            <a:r>
              <a:rPr lang="en-US" sz="1300" dirty="0">
                <a:solidFill>
                  <a:schemeClr val="accent5">
                    <a:lumMod val="75000"/>
                  </a:schemeClr>
                </a:solidFill>
                <a:latin typeface="Franklin Gothic Demi Cond" panose="020B0706030402020204" pitchFamily="34" charset="0"/>
                <a:sym typeface="Symbol" panose="05050102010706020507" pitchFamily="18" charset="2"/>
              </a:rPr>
              <a:t> </a:t>
            </a:r>
            <a:r>
              <a:rPr lang="en-US" sz="1300" dirty="0">
                <a:solidFill>
                  <a:schemeClr val="accent5">
                    <a:lumMod val="75000"/>
                  </a:schemeClr>
                </a:solidFill>
                <a:latin typeface="Franklin Gothic Demi Cond" panose="020B0706030402020204" pitchFamily="34" charset="0"/>
              </a:rPr>
              <a:t>Brussels, 8th June 2018</a:t>
            </a:r>
          </a:p>
        </p:txBody>
      </p:sp>
    </p:spTree>
    <p:extLst>
      <p:ext uri="{BB962C8B-B14F-4D97-AF65-F5344CB8AC3E}">
        <p14:creationId xmlns:p14="http://schemas.microsoft.com/office/powerpoint/2010/main" val="4091018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BE" sz="3800" b="1" dirty="0"/>
              <a:t>Sustainable Mobility &amp; Tourism as Drivers for Economic D</a:t>
            </a:r>
            <a:r>
              <a:rPr lang="en-US" sz="3800" b="1" dirty="0"/>
              <a:t>e</a:t>
            </a:r>
            <a:r>
              <a:rPr lang="en-BE" sz="3800" b="1" dirty="0"/>
              <a:t>v</a:t>
            </a:r>
            <a:r>
              <a:rPr lang="en-US" sz="3800" b="1" dirty="0"/>
              <a:t>e</a:t>
            </a:r>
            <a:r>
              <a:rPr lang="en-BE" sz="3800" b="1" dirty="0"/>
              <a:t>l</a:t>
            </a:r>
            <a:r>
              <a:rPr lang="en-US" sz="3800" b="1" dirty="0"/>
              <a:t>o</a:t>
            </a:r>
            <a:r>
              <a:rPr lang="en-BE" sz="3800" b="1" dirty="0"/>
              <a:t>p</a:t>
            </a:r>
            <a:r>
              <a:rPr lang="en-US" sz="3800" b="1" dirty="0"/>
              <a:t>m</a:t>
            </a:r>
            <a:r>
              <a:rPr lang="en-BE" sz="3800" b="1" dirty="0"/>
              <a:t>e</a:t>
            </a:r>
            <a:r>
              <a:rPr lang="en-US" sz="3800" b="1" dirty="0"/>
              <a:t>n</a:t>
            </a:r>
            <a:r>
              <a:rPr lang="en-BE" sz="3800" b="1" dirty="0"/>
              <a:t>t </a:t>
            </a:r>
            <a:r>
              <a:rPr lang="en-US" sz="3800" b="1" dirty="0"/>
              <a:t>o</a:t>
            </a:r>
            <a:r>
              <a:rPr lang="en-BE" sz="3800" b="1" dirty="0"/>
              <a:t>n </a:t>
            </a:r>
            <a:r>
              <a:rPr lang="en-US" sz="3800" b="1" dirty="0"/>
              <a:t>E</a:t>
            </a:r>
            <a:r>
              <a:rPr lang="en-BE" sz="3800" b="1" dirty="0"/>
              <a:t>u</a:t>
            </a:r>
            <a:r>
              <a:rPr lang="en-US" sz="3800" b="1" dirty="0"/>
              <a:t>r</a:t>
            </a:r>
            <a:r>
              <a:rPr lang="en-BE" sz="3800" b="1" dirty="0"/>
              <a:t>o</a:t>
            </a:r>
            <a:r>
              <a:rPr lang="en-US" sz="3800" b="1" dirty="0"/>
              <a:t>p</a:t>
            </a:r>
            <a:r>
              <a:rPr lang="en-BE" sz="3800" b="1" dirty="0"/>
              <a:t>e</a:t>
            </a:r>
            <a:r>
              <a:rPr lang="en-US" sz="3800" b="1" dirty="0"/>
              <a:t>a</a:t>
            </a:r>
            <a:r>
              <a:rPr lang="en-BE" sz="3800" b="1" dirty="0"/>
              <a:t>n </a:t>
            </a:r>
            <a:r>
              <a:rPr lang="en-US" sz="3800" b="1" dirty="0"/>
              <a:t>I</a:t>
            </a:r>
            <a:r>
              <a:rPr lang="en-BE" sz="3800" b="1" dirty="0" err="1"/>
              <a:t>slands</a:t>
            </a:r>
            <a:endParaRPr lang="en-GB" sz="38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361459" y="3784401"/>
            <a:ext cx="81840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BE" sz="2400" dirty="0"/>
              <a:t>C</a:t>
            </a:r>
            <a:r>
              <a:rPr lang="en-US" sz="2400" dirty="0"/>
              <a:t>l</a:t>
            </a:r>
            <a:r>
              <a:rPr lang="en-BE" sz="2400" dirty="0"/>
              <a:t>e</a:t>
            </a:r>
            <a:r>
              <a:rPr lang="en-US" sz="2400" dirty="0"/>
              <a:t>m</a:t>
            </a:r>
            <a:r>
              <a:rPr lang="en-BE" sz="2400" dirty="0"/>
              <a:t>e</a:t>
            </a:r>
            <a:r>
              <a:rPr lang="en-US" sz="2400" dirty="0"/>
              <a:t>n</a:t>
            </a:r>
            <a:r>
              <a:rPr lang="en-BE" sz="2400" dirty="0"/>
              <a:t>s </a:t>
            </a:r>
            <a:r>
              <a:rPr lang="en-US" sz="2400" dirty="0"/>
              <a:t>R</a:t>
            </a:r>
            <a:r>
              <a:rPr lang="en-BE" sz="2400" dirty="0"/>
              <a:t>o</a:t>
            </a:r>
            <a:r>
              <a:rPr lang="en-US" sz="2400" dirty="0"/>
              <a:t>s</a:t>
            </a:r>
            <a:r>
              <a:rPr lang="en-BE" sz="2400" dirty="0"/>
              <a:t>e</a:t>
            </a:r>
            <a:r>
              <a:rPr lang="en-US" sz="2400" dirty="0"/>
              <a:t>n</a:t>
            </a:r>
            <a:r>
              <a:rPr lang="en-BE" sz="2400" dirty="0"/>
              <a:t>m</a:t>
            </a:r>
            <a:r>
              <a:rPr lang="en-US" sz="2400" dirty="0"/>
              <a:t>a</a:t>
            </a:r>
            <a:r>
              <a:rPr lang="en-BE" sz="2400" dirty="0"/>
              <a:t>y</a:t>
            </a:r>
            <a:r>
              <a:rPr lang="en-US" sz="2400" dirty="0"/>
              <a:t>r</a:t>
            </a:r>
            <a:endParaRPr lang="en-GB" sz="2400" dirty="0"/>
          </a:p>
          <a:p>
            <a:pPr algn="r"/>
            <a:r>
              <a:rPr lang="en-BE" sz="2400" dirty="0"/>
              <a:t>P</a:t>
            </a:r>
            <a:r>
              <a:rPr lang="en-US" sz="2400" dirty="0"/>
              <a:t>o</a:t>
            </a:r>
            <a:r>
              <a:rPr lang="en-BE" sz="2400" dirty="0"/>
              <a:t>l</a:t>
            </a:r>
            <a:r>
              <a:rPr lang="en-US" sz="2400" dirty="0" err="1"/>
              <a:t>i</a:t>
            </a:r>
            <a:r>
              <a:rPr lang="en-BE" sz="2400" dirty="0"/>
              <a:t>c</a:t>
            </a:r>
            <a:r>
              <a:rPr lang="en-US" sz="2400" dirty="0"/>
              <a:t>y</a:t>
            </a:r>
            <a:r>
              <a:rPr lang="en-BE" sz="2400" dirty="0"/>
              <a:t> </a:t>
            </a:r>
            <a:r>
              <a:rPr lang="en-US" sz="2400" dirty="0"/>
              <a:t>A</a:t>
            </a:r>
            <a:r>
              <a:rPr lang="en-BE" sz="2400" dirty="0"/>
              <a:t>d</a:t>
            </a:r>
            <a:r>
              <a:rPr lang="en-US" sz="2400" dirty="0"/>
              <a:t>v</a:t>
            </a:r>
            <a:r>
              <a:rPr lang="en-BE" sz="2400" dirty="0" err="1"/>
              <a:t>i</a:t>
            </a:r>
            <a:r>
              <a:rPr lang="en-US" sz="2400" dirty="0"/>
              <a:t>s</a:t>
            </a:r>
            <a:r>
              <a:rPr lang="en-BE" sz="2400" dirty="0"/>
              <a:t>o</a:t>
            </a:r>
            <a:r>
              <a:rPr lang="en-US" sz="2400" dirty="0"/>
              <a:t>r</a:t>
            </a:r>
            <a:r>
              <a:rPr lang="en-GB" sz="2400" dirty="0"/>
              <a:t>, </a:t>
            </a:r>
            <a:r>
              <a:rPr lang="en-BE" sz="2400" dirty="0"/>
              <a:t>E</a:t>
            </a:r>
            <a:r>
              <a:rPr lang="en-US" sz="2400" dirty="0"/>
              <a:t>U</a:t>
            </a:r>
            <a:r>
              <a:rPr lang="en-BE" sz="2400" dirty="0"/>
              <a:t>R</a:t>
            </a:r>
            <a:r>
              <a:rPr lang="en-US" sz="2400" dirty="0"/>
              <a:t>O</a:t>
            </a:r>
            <a:r>
              <a:rPr lang="en-BE" sz="2400" dirty="0"/>
              <a:t>C</a:t>
            </a:r>
            <a:r>
              <a:rPr lang="en-US" sz="2400" dirty="0"/>
              <a:t>H</a:t>
            </a:r>
            <a:r>
              <a:rPr lang="en-BE" sz="2400" dirty="0"/>
              <a:t>A</a:t>
            </a:r>
            <a:r>
              <a:rPr lang="en-US" sz="2400" dirty="0"/>
              <a:t>M</a:t>
            </a:r>
            <a:r>
              <a:rPr lang="en-BE" sz="2400" dirty="0"/>
              <a:t>B</a:t>
            </a:r>
            <a:r>
              <a:rPr lang="en-US" sz="2400" dirty="0"/>
              <a:t>R</a:t>
            </a:r>
            <a:r>
              <a:rPr lang="en-BE" sz="2400" dirty="0"/>
              <a:t>E</a:t>
            </a:r>
            <a:r>
              <a:rPr lang="en-US" sz="2400" dirty="0"/>
              <a:t>S</a:t>
            </a:r>
            <a:endParaRPr lang="en-GB" sz="2400" dirty="0"/>
          </a:p>
        </p:txBody>
      </p:sp>
      <p:pic>
        <p:nvPicPr>
          <p:cNvPr id="5" name="Picture 4" descr="EC_RGB_Color">
            <a:extLst>
              <a:ext uri="{FF2B5EF4-FFF2-40B4-BE49-F238E27FC236}">
                <a16:creationId xmlns:a16="http://schemas.microsoft.com/office/drawing/2014/main" id="{94571373-47D5-45D5-844F-6B56BDE20512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788" y="223505"/>
            <a:ext cx="3083809" cy="83099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130260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BE" b="1" dirty="0"/>
              <a:t>W</a:t>
            </a:r>
            <a:r>
              <a:rPr lang="en-US" b="1" dirty="0"/>
              <a:t>h</a:t>
            </a:r>
            <a:r>
              <a:rPr lang="en-BE" b="1" dirty="0"/>
              <a:t>a</a:t>
            </a:r>
            <a:r>
              <a:rPr lang="en-US" b="1" dirty="0"/>
              <a:t>t</a:t>
            </a:r>
            <a:r>
              <a:rPr lang="en-BE" b="1" dirty="0"/>
              <a:t> </a:t>
            </a:r>
            <a:r>
              <a:rPr lang="en-US" b="1" dirty="0" err="1"/>
              <a:t>i</a:t>
            </a:r>
            <a:r>
              <a:rPr lang="en-BE" b="1" dirty="0"/>
              <a:t>s </a:t>
            </a:r>
            <a:r>
              <a:rPr lang="en-US" b="1" dirty="0"/>
              <a:t>E</a:t>
            </a:r>
            <a:r>
              <a:rPr lang="en-BE" b="1" dirty="0"/>
              <a:t>U</a:t>
            </a:r>
            <a:r>
              <a:rPr lang="en-US" b="1" dirty="0"/>
              <a:t>R</a:t>
            </a:r>
            <a:r>
              <a:rPr lang="en-BE" b="1" dirty="0"/>
              <a:t>O</a:t>
            </a:r>
            <a:r>
              <a:rPr lang="en-US" b="1" dirty="0"/>
              <a:t>C</a:t>
            </a:r>
            <a:r>
              <a:rPr lang="en-BE" b="1" dirty="0"/>
              <a:t>H</a:t>
            </a:r>
            <a:r>
              <a:rPr lang="en-US" b="1" dirty="0"/>
              <a:t>A</a:t>
            </a:r>
            <a:r>
              <a:rPr lang="en-BE" b="1" dirty="0"/>
              <a:t>M</a:t>
            </a:r>
            <a:r>
              <a:rPr lang="en-US" b="1" dirty="0"/>
              <a:t>B</a:t>
            </a:r>
            <a:r>
              <a:rPr lang="en-BE" b="1" dirty="0"/>
              <a:t>R</a:t>
            </a:r>
            <a:r>
              <a:rPr lang="en-US" b="1" dirty="0"/>
              <a:t>E</a:t>
            </a:r>
            <a:r>
              <a:rPr lang="en-BE" b="1" dirty="0"/>
              <a:t>S?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BE" dirty="0"/>
              <a:t>Association of European Chambers of Commerce &amp; Industry</a:t>
            </a:r>
          </a:p>
          <a:p>
            <a:r>
              <a:rPr lang="en-BE" dirty="0"/>
              <a:t>46 m</a:t>
            </a:r>
            <a:r>
              <a:rPr lang="en-US" dirty="0"/>
              <a:t>e</a:t>
            </a:r>
            <a:r>
              <a:rPr lang="en-BE" dirty="0"/>
              <a:t>m</a:t>
            </a:r>
            <a:r>
              <a:rPr lang="en-US" dirty="0"/>
              <a:t>b</a:t>
            </a:r>
            <a:r>
              <a:rPr lang="en-BE" dirty="0"/>
              <a:t>e</a:t>
            </a:r>
            <a:r>
              <a:rPr lang="en-US" dirty="0"/>
              <a:t>r</a:t>
            </a:r>
            <a:r>
              <a:rPr lang="en-BE" dirty="0"/>
              <a:t> </a:t>
            </a:r>
            <a:r>
              <a:rPr lang="en-US" dirty="0"/>
              <a:t>o</a:t>
            </a:r>
            <a:r>
              <a:rPr lang="en-BE" dirty="0"/>
              <a:t>r</a:t>
            </a:r>
            <a:r>
              <a:rPr lang="en-US" dirty="0"/>
              <a:t>g</a:t>
            </a:r>
            <a:r>
              <a:rPr lang="en-BE" dirty="0" err="1"/>
              <a:t>anisations</a:t>
            </a:r>
            <a:r>
              <a:rPr lang="en-BE" dirty="0"/>
              <a:t> including INSULEUR</a:t>
            </a:r>
          </a:p>
          <a:p>
            <a:r>
              <a:rPr lang="en-BE" dirty="0"/>
              <a:t>&gt; 1.700 </a:t>
            </a:r>
            <a:r>
              <a:rPr lang="en-US" dirty="0"/>
              <a:t>r</a:t>
            </a:r>
            <a:r>
              <a:rPr lang="en-BE" dirty="0"/>
              <a:t>e</a:t>
            </a:r>
            <a:r>
              <a:rPr lang="en-US" dirty="0"/>
              <a:t>g</a:t>
            </a:r>
            <a:r>
              <a:rPr lang="en-BE" dirty="0" err="1"/>
              <a:t>i</a:t>
            </a:r>
            <a:r>
              <a:rPr lang="en-US" dirty="0"/>
              <a:t>o</a:t>
            </a:r>
            <a:r>
              <a:rPr lang="en-BE" dirty="0"/>
              <a:t>n</a:t>
            </a:r>
            <a:r>
              <a:rPr lang="en-US" dirty="0"/>
              <a:t>a</a:t>
            </a:r>
            <a:r>
              <a:rPr lang="en-BE" dirty="0"/>
              <a:t>l </a:t>
            </a:r>
            <a:r>
              <a:rPr lang="en-US" dirty="0"/>
              <a:t>C</a:t>
            </a:r>
            <a:r>
              <a:rPr lang="en-BE" dirty="0"/>
              <a:t>h</a:t>
            </a:r>
            <a:r>
              <a:rPr lang="en-US" dirty="0"/>
              <a:t>a</a:t>
            </a:r>
            <a:r>
              <a:rPr lang="en-BE" dirty="0"/>
              <a:t>m</a:t>
            </a:r>
            <a:r>
              <a:rPr lang="en-US" dirty="0"/>
              <a:t>b</a:t>
            </a:r>
            <a:r>
              <a:rPr lang="en-BE" dirty="0"/>
              <a:t>e</a:t>
            </a:r>
            <a:r>
              <a:rPr lang="en-US" dirty="0"/>
              <a:t>r</a:t>
            </a:r>
            <a:r>
              <a:rPr lang="en-BE" dirty="0"/>
              <a:t>s</a:t>
            </a:r>
          </a:p>
          <a:p>
            <a:r>
              <a:rPr lang="en-BE" dirty="0"/>
              <a:t>&gt; 20.000.000 </a:t>
            </a:r>
            <a:r>
              <a:rPr lang="en-US" dirty="0"/>
              <a:t>c</a:t>
            </a:r>
            <a:r>
              <a:rPr lang="en-BE" dirty="0"/>
              <a:t>o</a:t>
            </a:r>
            <a:r>
              <a:rPr lang="en-US" dirty="0"/>
              <a:t>m</a:t>
            </a:r>
            <a:r>
              <a:rPr lang="en-BE" dirty="0"/>
              <a:t>p</a:t>
            </a:r>
            <a:r>
              <a:rPr lang="en-US" dirty="0"/>
              <a:t>a</a:t>
            </a:r>
            <a:r>
              <a:rPr lang="en-BE" dirty="0"/>
              <a:t>n</a:t>
            </a:r>
            <a:r>
              <a:rPr lang="en-US" dirty="0" err="1"/>
              <a:t>i</a:t>
            </a:r>
            <a:r>
              <a:rPr lang="en-BE" dirty="0"/>
              <a:t>e</a:t>
            </a:r>
            <a:r>
              <a:rPr lang="en-US" dirty="0"/>
              <a:t>s</a:t>
            </a:r>
            <a:r>
              <a:rPr lang="en-BE" dirty="0"/>
              <a:t> </a:t>
            </a:r>
            <a:r>
              <a:rPr lang="en-US" dirty="0"/>
              <a:t>f</a:t>
            </a:r>
            <a:r>
              <a:rPr lang="en-BE" dirty="0"/>
              <a:t>r</a:t>
            </a:r>
            <a:r>
              <a:rPr lang="en-US" dirty="0"/>
              <a:t>o</a:t>
            </a:r>
            <a:r>
              <a:rPr lang="en-BE" dirty="0"/>
              <a:t>m </a:t>
            </a:r>
            <a:r>
              <a:rPr lang="en-US" dirty="0"/>
              <a:t>a</a:t>
            </a:r>
            <a:r>
              <a:rPr lang="en-BE" dirty="0"/>
              <a:t>l</a:t>
            </a:r>
            <a:r>
              <a:rPr lang="en-US" dirty="0"/>
              <a:t>l</a:t>
            </a:r>
            <a:r>
              <a:rPr lang="en-BE" dirty="0"/>
              <a:t> </a:t>
            </a:r>
            <a:r>
              <a:rPr lang="en-US" dirty="0"/>
              <a:t>s</a:t>
            </a:r>
            <a:r>
              <a:rPr lang="en-BE" dirty="0"/>
              <a:t>e</a:t>
            </a:r>
            <a:r>
              <a:rPr lang="en-US" dirty="0"/>
              <a:t>c</a:t>
            </a:r>
            <a:r>
              <a:rPr lang="en-BE" dirty="0"/>
              <a:t>t</a:t>
            </a:r>
            <a:r>
              <a:rPr lang="en-US" dirty="0"/>
              <a:t>o</a:t>
            </a:r>
            <a:r>
              <a:rPr lang="en-BE" dirty="0"/>
              <a:t>r</a:t>
            </a:r>
            <a:r>
              <a:rPr lang="en-US" dirty="0"/>
              <a:t>s</a:t>
            </a:r>
            <a:r>
              <a:rPr lang="en-BE" dirty="0"/>
              <a:t> (</a:t>
            </a:r>
            <a:r>
              <a:rPr lang="en-US" dirty="0"/>
              <a:t>o</a:t>
            </a:r>
            <a:r>
              <a:rPr lang="en-BE" dirty="0"/>
              <a:t>f </a:t>
            </a:r>
            <a:r>
              <a:rPr lang="en-US" dirty="0"/>
              <a:t>w</a:t>
            </a:r>
            <a:r>
              <a:rPr lang="en-BE" dirty="0"/>
              <a:t>h</a:t>
            </a:r>
            <a:r>
              <a:rPr lang="en-US" dirty="0" err="1"/>
              <a:t>i</a:t>
            </a:r>
            <a:r>
              <a:rPr lang="en-BE" dirty="0"/>
              <a:t>c</a:t>
            </a:r>
            <a:r>
              <a:rPr lang="en-US" dirty="0"/>
              <a:t>h</a:t>
            </a:r>
            <a:r>
              <a:rPr lang="en-BE" dirty="0"/>
              <a:t> &gt; 93% </a:t>
            </a:r>
            <a:r>
              <a:rPr lang="en-US" dirty="0"/>
              <a:t>S</a:t>
            </a:r>
            <a:r>
              <a:rPr lang="en-BE" dirty="0"/>
              <a:t>M</a:t>
            </a:r>
            <a:r>
              <a:rPr lang="en-US" dirty="0"/>
              <a:t>E</a:t>
            </a:r>
            <a:r>
              <a:rPr lang="en-BE" dirty="0"/>
              <a:t>s)</a:t>
            </a:r>
          </a:p>
          <a:p>
            <a:r>
              <a:rPr lang="en-US" dirty="0"/>
              <a:t>b</a:t>
            </a:r>
            <a:r>
              <a:rPr lang="en-BE" dirty="0"/>
              <a:t>o</a:t>
            </a:r>
            <a:r>
              <a:rPr lang="en-US" dirty="0"/>
              <a:t>t</a:t>
            </a:r>
            <a:r>
              <a:rPr lang="en-BE" dirty="0"/>
              <a:t>h </a:t>
            </a:r>
            <a:r>
              <a:rPr lang="en-US" dirty="0"/>
              <a:t>a</a:t>
            </a:r>
            <a:r>
              <a:rPr lang="en-BE" dirty="0"/>
              <a:t>d</a:t>
            </a:r>
            <a:r>
              <a:rPr lang="en-US" dirty="0"/>
              <a:t>v</a:t>
            </a:r>
            <a:r>
              <a:rPr lang="en-BE" dirty="0"/>
              <a:t>o</a:t>
            </a:r>
            <a:r>
              <a:rPr lang="en-US" dirty="0"/>
              <a:t>c</a:t>
            </a:r>
            <a:r>
              <a:rPr lang="en-BE" dirty="0"/>
              <a:t>a</a:t>
            </a:r>
            <a:r>
              <a:rPr lang="en-US" dirty="0"/>
              <a:t>c</a:t>
            </a:r>
            <a:r>
              <a:rPr lang="en-BE" dirty="0"/>
              <a:t>y </a:t>
            </a:r>
            <a:r>
              <a:rPr lang="en-US" dirty="0"/>
              <a:t>a</a:t>
            </a:r>
            <a:r>
              <a:rPr lang="en-BE" dirty="0"/>
              <a:t>n</a:t>
            </a:r>
            <a:r>
              <a:rPr lang="en-US" dirty="0"/>
              <a:t>d</a:t>
            </a:r>
            <a:r>
              <a:rPr lang="en-BE" dirty="0"/>
              <a:t> </a:t>
            </a:r>
            <a:r>
              <a:rPr lang="en-US" dirty="0"/>
              <a:t>E</a:t>
            </a:r>
            <a:r>
              <a:rPr lang="en-BE" dirty="0"/>
              <a:t>U </a:t>
            </a:r>
            <a:r>
              <a:rPr lang="en-US" dirty="0"/>
              <a:t>p</a:t>
            </a:r>
            <a:r>
              <a:rPr lang="en-BE" dirty="0"/>
              <a:t>r</a:t>
            </a:r>
            <a:r>
              <a:rPr lang="en-US" dirty="0"/>
              <a:t>o</a:t>
            </a:r>
            <a:r>
              <a:rPr lang="en-BE" dirty="0"/>
              <a:t>j</a:t>
            </a:r>
            <a:r>
              <a:rPr lang="en-US" dirty="0"/>
              <a:t>e</a:t>
            </a:r>
            <a:r>
              <a:rPr lang="en-BE" dirty="0"/>
              <a:t>c</a:t>
            </a:r>
            <a:r>
              <a:rPr lang="en-US" dirty="0"/>
              <a:t>t</a:t>
            </a:r>
            <a:r>
              <a:rPr lang="en-BE" dirty="0"/>
              <a:t>s</a:t>
            </a:r>
            <a:endParaRPr lang="en-GB" dirty="0"/>
          </a:p>
        </p:txBody>
      </p:sp>
      <p:pic>
        <p:nvPicPr>
          <p:cNvPr id="4" name="Picture 3" descr="EC_RGB_Color">
            <a:extLst>
              <a:ext uri="{FF2B5EF4-FFF2-40B4-BE49-F238E27FC236}">
                <a16:creationId xmlns:a16="http://schemas.microsoft.com/office/drawing/2014/main" id="{D05140A7-EF22-4106-9C4B-71B39FBE6C9A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788" y="223505"/>
            <a:ext cx="3083809" cy="83099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51069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BE" b="1" dirty="0"/>
              <a:t>E</a:t>
            </a:r>
            <a:r>
              <a:rPr lang="en-US" b="1" dirty="0"/>
              <a:t>U</a:t>
            </a:r>
            <a:r>
              <a:rPr lang="en-BE" b="1" dirty="0"/>
              <a:t>ROCHAMBRES’ stance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spcAft>
                <a:spcPts val="600"/>
              </a:spcAft>
            </a:pPr>
            <a:r>
              <a:rPr lang="en-US" dirty="0"/>
              <a:t>Cr</a:t>
            </a:r>
            <a:r>
              <a:rPr lang="en-BE" dirty="0"/>
              <a:t>o</a:t>
            </a:r>
            <a:r>
              <a:rPr lang="en-US" dirty="0"/>
              <a:t>s</a:t>
            </a:r>
            <a:r>
              <a:rPr lang="en-BE" dirty="0"/>
              <a:t>s-</a:t>
            </a:r>
            <a:r>
              <a:rPr lang="en-US" dirty="0"/>
              <a:t>s</a:t>
            </a:r>
            <a:r>
              <a:rPr lang="en-BE" dirty="0"/>
              <a:t>e</a:t>
            </a:r>
            <a:r>
              <a:rPr lang="en-US" dirty="0"/>
              <a:t>c</a:t>
            </a:r>
            <a:r>
              <a:rPr lang="en-BE" dirty="0"/>
              <a:t>t</a:t>
            </a:r>
            <a:r>
              <a:rPr lang="en-US" dirty="0"/>
              <a:t>o</a:t>
            </a:r>
            <a:r>
              <a:rPr lang="en-BE" dirty="0"/>
              <a:t>r</a:t>
            </a:r>
            <a:r>
              <a:rPr lang="en-US" dirty="0"/>
              <a:t>a</a:t>
            </a:r>
            <a:r>
              <a:rPr lang="en-BE" dirty="0"/>
              <a:t>l </a:t>
            </a:r>
            <a:r>
              <a:rPr lang="en-US" dirty="0"/>
              <a:t>a</a:t>
            </a:r>
            <a:r>
              <a:rPr lang="en-BE" dirty="0"/>
              <a:t>p</a:t>
            </a:r>
            <a:r>
              <a:rPr lang="en-US" dirty="0"/>
              <a:t>p</a:t>
            </a:r>
            <a:r>
              <a:rPr lang="en-BE" dirty="0"/>
              <a:t>r</a:t>
            </a:r>
            <a:r>
              <a:rPr lang="en-US" dirty="0"/>
              <a:t>o</a:t>
            </a:r>
            <a:r>
              <a:rPr lang="en-BE" dirty="0"/>
              <a:t>a</a:t>
            </a:r>
            <a:r>
              <a:rPr lang="en-US" dirty="0"/>
              <a:t>c</a:t>
            </a:r>
            <a:r>
              <a:rPr lang="en-BE" dirty="0"/>
              <a:t>h, </a:t>
            </a:r>
            <a:r>
              <a:rPr lang="en-US" dirty="0"/>
              <a:t>s</a:t>
            </a:r>
            <a:r>
              <a:rPr lang="en-BE" dirty="0"/>
              <a:t>t</a:t>
            </a:r>
            <a:r>
              <a:rPr lang="en-US" dirty="0"/>
              <a:t>r</a:t>
            </a:r>
            <a:r>
              <a:rPr lang="en-BE" dirty="0"/>
              <a:t>o</a:t>
            </a:r>
            <a:r>
              <a:rPr lang="en-US" dirty="0"/>
              <a:t>n</a:t>
            </a:r>
            <a:r>
              <a:rPr lang="en-BE" dirty="0"/>
              <a:t>g </a:t>
            </a:r>
            <a:r>
              <a:rPr lang="en-US" dirty="0"/>
              <a:t>n</a:t>
            </a:r>
            <a:r>
              <a:rPr lang="en-BE" dirty="0"/>
              <a:t>e</a:t>
            </a:r>
            <a:r>
              <a:rPr lang="en-US" dirty="0"/>
              <a:t>e</a:t>
            </a:r>
            <a:r>
              <a:rPr lang="en-BE" dirty="0"/>
              <a:t>d </a:t>
            </a:r>
            <a:r>
              <a:rPr lang="en-US" dirty="0"/>
              <a:t>f</a:t>
            </a:r>
            <a:r>
              <a:rPr lang="en-BE" dirty="0"/>
              <a:t>o</a:t>
            </a:r>
            <a:r>
              <a:rPr lang="en-US" dirty="0"/>
              <a:t>r</a:t>
            </a:r>
            <a:r>
              <a:rPr lang="en-BE" dirty="0"/>
              <a:t> </a:t>
            </a:r>
            <a:r>
              <a:rPr lang="en-US" dirty="0" err="1"/>
              <a:t>i</a:t>
            </a:r>
            <a:r>
              <a:rPr lang="en-BE" dirty="0"/>
              <a:t>n</a:t>
            </a:r>
            <a:r>
              <a:rPr lang="en-US" dirty="0"/>
              <a:t>t</a:t>
            </a:r>
            <a:r>
              <a:rPr lang="en-BE" dirty="0"/>
              <a:t>e</a:t>
            </a:r>
            <a:r>
              <a:rPr lang="en-US" dirty="0"/>
              <a:t>r</a:t>
            </a:r>
            <a:r>
              <a:rPr lang="en-BE" dirty="0"/>
              <a:t>e</a:t>
            </a:r>
            <a:r>
              <a:rPr lang="en-US" dirty="0"/>
              <a:t>s</a:t>
            </a:r>
            <a:r>
              <a:rPr lang="en-BE" dirty="0"/>
              <a:t>t </a:t>
            </a:r>
            <a:r>
              <a:rPr lang="en-US" dirty="0"/>
              <a:t>b</a:t>
            </a:r>
            <a:r>
              <a:rPr lang="en-BE" dirty="0"/>
              <a:t>a</a:t>
            </a:r>
            <a:r>
              <a:rPr lang="en-US" dirty="0"/>
              <a:t>l</a:t>
            </a:r>
            <a:r>
              <a:rPr lang="en-BE" dirty="0"/>
              <a:t>a</a:t>
            </a:r>
            <a:r>
              <a:rPr lang="en-US" dirty="0"/>
              <a:t>n</a:t>
            </a:r>
            <a:r>
              <a:rPr lang="en-BE" dirty="0"/>
              <a:t>c</a:t>
            </a:r>
            <a:r>
              <a:rPr lang="en-US" dirty="0" err="1"/>
              <a:t>i</a:t>
            </a:r>
            <a:r>
              <a:rPr lang="en-BE" dirty="0"/>
              <a:t>n</a:t>
            </a:r>
            <a:r>
              <a:rPr lang="en-US" dirty="0"/>
              <a:t>g</a:t>
            </a:r>
            <a:endParaRPr lang="en-BE" dirty="0"/>
          </a:p>
          <a:p>
            <a:pPr>
              <a:spcAft>
                <a:spcPts val="600"/>
              </a:spcAft>
            </a:pPr>
            <a:r>
              <a:rPr lang="en-US" dirty="0"/>
              <a:t>E</a:t>
            </a:r>
            <a:r>
              <a:rPr lang="en-BE" dirty="0"/>
              <a:t>n</a:t>
            </a:r>
            <a:r>
              <a:rPr lang="en-US" dirty="0"/>
              <a:t>v</a:t>
            </a:r>
            <a:r>
              <a:rPr lang="en-BE" dirty="0" err="1"/>
              <a:t>i</a:t>
            </a:r>
            <a:r>
              <a:rPr lang="en-US" dirty="0"/>
              <a:t>r</a:t>
            </a:r>
            <a:r>
              <a:rPr lang="en-BE" dirty="0"/>
              <a:t>o</a:t>
            </a:r>
            <a:r>
              <a:rPr lang="en-US" dirty="0"/>
              <a:t>n</a:t>
            </a:r>
            <a:r>
              <a:rPr lang="en-BE" dirty="0"/>
              <a:t>m</a:t>
            </a:r>
            <a:r>
              <a:rPr lang="en-US" dirty="0"/>
              <a:t>e</a:t>
            </a:r>
            <a:r>
              <a:rPr lang="en-BE" dirty="0"/>
              <a:t>n</a:t>
            </a:r>
            <a:r>
              <a:rPr lang="en-US" dirty="0"/>
              <a:t>t</a:t>
            </a:r>
            <a:r>
              <a:rPr lang="en-BE" dirty="0"/>
              <a:t> &amp; </a:t>
            </a:r>
            <a:r>
              <a:rPr lang="en-US" dirty="0"/>
              <a:t>E</a:t>
            </a:r>
            <a:r>
              <a:rPr lang="en-BE" dirty="0"/>
              <a:t>n</a:t>
            </a:r>
            <a:r>
              <a:rPr lang="en-US" dirty="0"/>
              <a:t>e</a:t>
            </a:r>
            <a:r>
              <a:rPr lang="en-BE" dirty="0"/>
              <a:t>r</a:t>
            </a:r>
            <a:r>
              <a:rPr lang="en-US" dirty="0"/>
              <a:t>g</a:t>
            </a:r>
            <a:r>
              <a:rPr lang="en-BE" dirty="0"/>
              <a:t>y </a:t>
            </a:r>
            <a:r>
              <a:rPr lang="en-US" dirty="0"/>
              <a:t>a</a:t>
            </a:r>
            <a:r>
              <a:rPr lang="en-BE" dirty="0"/>
              <a:t>s </a:t>
            </a:r>
            <a:r>
              <a:rPr lang="en-US" dirty="0"/>
              <a:t>o</a:t>
            </a:r>
            <a:r>
              <a:rPr lang="en-BE" dirty="0"/>
              <a:t>ne of our </a:t>
            </a:r>
            <a:r>
              <a:rPr lang="en-BE" dirty="0" err="1"/>
              <a:t>priorit</a:t>
            </a:r>
            <a:r>
              <a:rPr lang="en-US" dirty="0"/>
              <a:t>y</a:t>
            </a:r>
            <a:r>
              <a:rPr lang="en-BE" dirty="0"/>
              <a:t> </a:t>
            </a:r>
            <a:r>
              <a:rPr lang="en-US" dirty="0"/>
              <a:t>a</a:t>
            </a:r>
            <a:r>
              <a:rPr lang="en-BE" dirty="0"/>
              <a:t>r</a:t>
            </a:r>
            <a:r>
              <a:rPr lang="en-US" dirty="0"/>
              <a:t>e</a:t>
            </a:r>
            <a:r>
              <a:rPr lang="en-BE" dirty="0"/>
              <a:t>a</a:t>
            </a:r>
            <a:r>
              <a:rPr lang="en-US" dirty="0"/>
              <a:t>s</a:t>
            </a:r>
            <a:endParaRPr lang="en-BE" dirty="0"/>
          </a:p>
          <a:p>
            <a:pPr lvl="1">
              <a:spcAft>
                <a:spcPts val="600"/>
              </a:spcAft>
            </a:pPr>
            <a:r>
              <a:rPr lang="en-US" dirty="0"/>
              <a:t>R</a:t>
            </a:r>
            <a:r>
              <a:rPr lang="en-BE" dirty="0" err="1"/>
              <a:t>ealistic</a:t>
            </a:r>
            <a:r>
              <a:rPr lang="en-BE" dirty="0"/>
              <a:t> objectives</a:t>
            </a:r>
          </a:p>
          <a:p>
            <a:pPr lvl="1">
              <a:spcAft>
                <a:spcPts val="600"/>
              </a:spcAft>
            </a:pPr>
            <a:r>
              <a:rPr lang="en-US" dirty="0"/>
              <a:t>R</a:t>
            </a:r>
            <a:r>
              <a:rPr lang="en-BE" dirty="0"/>
              <a:t>ed tape reduction</a:t>
            </a:r>
          </a:p>
          <a:p>
            <a:pPr lvl="1">
              <a:spcAft>
                <a:spcPts val="600"/>
              </a:spcAft>
            </a:pPr>
            <a:r>
              <a:rPr lang="en-US" dirty="0"/>
              <a:t>C</a:t>
            </a:r>
            <a:r>
              <a:rPr lang="en-BE" dirty="0"/>
              <a:t>r</a:t>
            </a:r>
            <a:r>
              <a:rPr lang="en-US" dirty="0"/>
              <a:t>o</a:t>
            </a:r>
            <a:r>
              <a:rPr lang="en-BE" dirty="0"/>
              <a:t>s</a:t>
            </a:r>
            <a:r>
              <a:rPr lang="en-US" dirty="0"/>
              <a:t>s</a:t>
            </a:r>
            <a:r>
              <a:rPr lang="en-BE" dirty="0"/>
              <a:t>-</a:t>
            </a:r>
            <a:r>
              <a:rPr lang="en-US" dirty="0"/>
              <a:t>b</a:t>
            </a:r>
            <a:r>
              <a:rPr lang="en-BE" dirty="0"/>
              <a:t>o</a:t>
            </a:r>
            <a:r>
              <a:rPr lang="en-US" dirty="0"/>
              <a:t>r</a:t>
            </a:r>
            <a:r>
              <a:rPr lang="en-BE" dirty="0"/>
              <a:t>d</a:t>
            </a:r>
            <a:r>
              <a:rPr lang="en-US" dirty="0"/>
              <a:t>e</a:t>
            </a:r>
            <a:r>
              <a:rPr lang="en-BE" dirty="0"/>
              <a:t>r </a:t>
            </a:r>
            <a:r>
              <a:rPr lang="en-US" dirty="0"/>
              <a:t>c</a:t>
            </a:r>
            <a:r>
              <a:rPr lang="en-BE" dirty="0"/>
              <a:t>o</a:t>
            </a:r>
            <a:r>
              <a:rPr lang="en-US" dirty="0"/>
              <a:t>o</a:t>
            </a:r>
            <a:r>
              <a:rPr lang="en-BE" dirty="0" err="1"/>
              <a:t>peration</a:t>
            </a:r>
            <a:endParaRPr lang="en-BE" dirty="0"/>
          </a:p>
          <a:p>
            <a:pPr>
              <a:spcAft>
                <a:spcPts val="600"/>
              </a:spcAft>
            </a:pPr>
            <a:r>
              <a:rPr lang="en-BE" dirty="0"/>
              <a:t>EU Projects, </a:t>
            </a:r>
            <a:r>
              <a:rPr lang="en-BE" dirty="0" err="1"/>
              <a:t>eg</a:t>
            </a:r>
            <a:r>
              <a:rPr lang="en-BE" dirty="0"/>
              <a:t> Energy Efficiency</a:t>
            </a:r>
          </a:p>
          <a:p>
            <a:endParaRPr lang="en-BE" dirty="0"/>
          </a:p>
        </p:txBody>
      </p:sp>
      <p:pic>
        <p:nvPicPr>
          <p:cNvPr id="4" name="Picture 3" descr="EC_RGB_Color">
            <a:extLst>
              <a:ext uri="{FF2B5EF4-FFF2-40B4-BE49-F238E27FC236}">
                <a16:creationId xmlns:a16="http://schemas.microsoft.com/office/drawing/2014/main" id="{D05140A7-EF22-4106-9C4B-71B39FBE6C9A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788" y="223505"/>
            <a:ext cx="3083809" cy="83099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478542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BE" b="1" dirty="0"/>
              <a:t>S</a:t>
            </a:r>
            <a:r>
              <a:rPr lang="en-US" b="1" dirty="0"/>
              <a:t>M</a:t>
            </a:r>
            <a:r>
              <a:rPr lang="en-BE" b="1" dirty="0"/>
              <a:t>Es on Islands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Va</a:t>
            </a:r>
            <a:r>
              <a:rPr lang="en-BE" dirty="0"/>
              <a:t>s</a:t>
            </a:r>
            <a:r>
              <a:rPr lang="en-US" dirty="0"/>
              <a:t>t</a:t>
            </a:r>
            <a:r>
              <a:rPr lang="en-BE" dirty="0"/>
              <a:t> </a:t>
            </a:r>
            <a:r>
              <a:rPr lang="en-US" dirty="0"/>
              <a:t>m</a:t>
            </a:r>
            <a:r>
              <a:rPr lang="en-BE" dirty="0"/>
              <a:t>a</a:t>
            </a:r>
            <a:r>
              <a:rPr lang="en-US" dirty="0"/>
              <a:t>j</a:t>
            </a:r>
            <a:r>
              <a:rPr lang="en-BE" dirty="0"/>
              <a:t>o</a:t>
            </a:r>
            <a:r>
              <a:rPr lang="en-US" dirty="0"/>
              <a:t>r</a:t>
            </a:r>
            <a:r>
              <a:rPr lang="en-BE" dirty="0" err="1"/>
              <a:t>i</a:t>
            </a:r>
            <a:r>
              <a:rPr lang="en-US" dirty="0"/>
              <a:t>t</a:t>
            </a:r>
            <a:r>
              <a:rPr lang="en-BE" dirty="0"/>
              <a:t>y </a:t>
            </a:r>
            <a:r>
              <a:rPr lang="en-US" dirty="0"/>
              <a:t>o</a:t>
            </a:r>
            <a:r>
              <a:rPr lang="en-BE" dirty="0"/>
              <a:t>f island com</a:t>
            </a:r>
            <a:r>
              <a:rPr lang="en-US" dirty="0"/>
              <a:t>p</a:t>
            </a:r>
            <a:r>
              <a:rPr lang="en-BE" dirty="0"/>
              <a:t>a</a:t>
            </a:r>
            <a:r>
              <a:rPr lang="en-US" dirty="0"/>
              <a:t>n</a:t>
            </a:r>
            <a:r>
              <a:rPr lang="en-BE" dirty="0" err="1"/>
              <a:t>i</a:t>
            </a:r>
            <a:r>
              <a:rPr lang="en-US" dirty="0"/>
              <a:t>e</a:t>
            </a:r>
            <a:r>
              <a:rPr lang="en-BE" dirty="0"/>
              <a:t>s </a:t>
            </a:r>
            <a:r>
              <a:rPr lang="en-US" dirty="0"/>
              <a:t>a</a:t>
            </a:r>
            <a:r>
              <a:rPr lang="en-BE" dirty="0"/>
              <a:t>r</a:t>
            </a:r>
            <a:r>
              <a:rPr lang="en-US" dirty="0"/>
              <a:t>e</a:t>
            </a:r>
            <a:r>
              <a:rPr lang="en-BE" dirty="0"/>
              <a:t> </a:t>
            </a:r>
            <a:r>
              <a:rPr lang="en-US" dirty="0"/>
              <a:t>S</a:t>
            </a:r>
            <a:r>
              <a:rPr lang="en-BE" dirty="0"/>
              <a:t>M</a:t>
            </a:r>
            <a:r>
              <a:rPr lang="en-US" dirty="0"/>
              <a:t>E</a:t>
            </a:r>
            <a:r>
              <a:rPr lang="en-BE" dirty="0"/>
              <a:t>s</a:t>
            </a:r>
          </a:p>
          <a:p>
            <a:r>
              <a:rPr lang="en-US" dirty="0"/>
              <a:t>F</a:t>
            </a:r>
            <a:r>
              <a:rPr lang="en-BE" dirty="0"/>
              <a:t>ace </a:t>
            </a:r>
            <a:r>
              <a:rPr lang="en-US" dirty="0"/>
              <a:t>v</a:t>
            </a:r>
            <a:r>
              <a:rPr lang="en-BE" dirty="0"/>
              <a:t>e</a:t>
            </a:r>
            <a:r>
              <a:rPr lang="en-US" dirty="0"/>
              <a:t>r</a:t>
            </a:r>
            <a:r>
              <a:rPr lang="en-BE" dirty="0"/>
              <a:t>y </a:t>
            </a:r>
            <a:r>
              <a:rPr lang="en-US" dirty="0"/>
              <a:t>s</a:t>
            </a:r>
            <a:r>
              <a:rPr lang="en-BE" dirty="0"/>
              <a:t>p</a:t>
            </a:r>
            <a:r>
              <a:rPr lang="en-US" dirty="0"/>
              <a:t>e</a:t>
            </a:r>
            <a:r>
              <a:rPr lang="en-BE" dirty="0"/>
              <a:t>c</a:t>
            </a:r>
            <a:r>
              <a:rPr lang="en-US" dirty="0" err="1"/>
              <a:t>i</a:t>
            </a:r>
            <a:r>
              <a:rPr lang="en-BE" dirty="0"/>
              <a:t>f</a:t>
            </a:r>
            <a:r>
              <a:rPr lang="en-US" dirty="0" err="1"/>
              <a:t>i</a:t>
            </a:r>
            <a:r>
              <a:rPr lang="en-BE" dirty="0"/>
              <a:t>c </a:t>
            </a:r>
            <a:r>
              <a:rPr lang="en-US" dirty="0"/>
              <a:t>p</a:t>
            </a:r>
            <a:r>
              <a:rPr lang="en-BE" dirty="0"/>
              <a:t>r</a:t>
            </a:r>
            <a:r>
              <a:rPr lang="en-US" dirty="0"/>
              <a:t>o</a:t>
            </a:r>
            <a:r>
              <a:rPr lang="en-BE" dirty="0"/>
              <a:t>b</a:t>
            </a:r>
            <a:r>
              <a:rPr lang="en-US" dirty="0"/>
              <a:t>l</a:t>
            </a:r>
            <a:r>
              <a:rPr lang="en-BE" dirty="0"/>
              <a:t>e</a:t>
            </a:r>
            <a:r>
              <a:rPr lang="en-US" dirty="0"/>
              <a:t>m</a:t>
            </a:r>
            <a:r>
              <a:rPr lang="en-BE" dirty="0"/>
              <a:t>s</a:t>
            </a:r>
          </a:p>
          <a:p>
            <a:r>
              <a:rPr lang="en-US" dirty="0"/>
              <a:t>In</a:t>
            </a:r>
            <a:r>
              <a:rPr lang="en-BE" dirty="0"/>
              <a:t> </a:t>
            </a:r>
            <a:r>
              <a:rPr lang="en-US" dirty="0"/>
              <a:t>o</a:t>
            </a:r>
            <a:r>
              <a:rPr lang="en-BE" dirty="0"/>
              <a:t>u</a:t>
            </a:r>
            <a:r>
              <a:rPr lang="en-US" dirty="0"/>
              <a:t>r</a:t>
            </a:r>
            <a:r>
              <a:rPr lang="en-BE" dirty="0"/>
              <a:t> </a:t>
            </a:r>
            <a:r>
              <a:rPr lang="en-US" dirty="0"/>
              <a:t>v</a:t>
            </a:r>
            <a:r>
              <a:rPr lang="en-BE" dirty="0" err="1"/>
              <a:t>i</a:t>
            </a:r>
            <a:r>
              <a:rPr lang="en-US" dirty="0"/>
              <a:t>e</a:t>
            </a:r>
            <a:r>
              <a:rPr lang="en-BE" dirty="0"/>
              <a:t>w 2 </a:t>
            </a:r>
            <a:r>
              <a:rPr lang="en-US" dirty="0"/>
              <a:t>p</a:t>
            </a:r>
            <a:r>
              <a:rPr lang="en-BE" dirty="0"/>
              <a:t>r</a:t>
            </a:r>
            <a:r>
              <a:rPr lang="en-US" dirty="0" err="1"/>
              <a:t>i</a:t>
            </a:r>
            <a:r>
              <a:rPr lang="en-BE" dirty="0"/>
              <a:t>o</a:t>
            </a:r>
            <a:r>
              <a:rPr lang="en-US" dirty="0"/>
              <a:t>r</a:t>
            </a:r>
            <a:r>
              <a:rPr lang="en-BE" dirty="0" err="1"/>
              <a:t>i</a:t>
            </a:r>
            <a:r>
              <a:rPr lang="en-US" dirty="0"/>
              <a:t>t</a:t>
            </a:r>
            <a:r>
              <a:rPr lang="en-BE" dirty="0" err="1"/>
              <a:t>i</a:t>
            </a:r>
            <a:r>
              <a:rPr lang="en-US" dirty="0"/>
              <a:t>e</a:t>
            </a:r>
            <a:r>
              <a:rPr lang="en-BE" dirty="0"/>
              <a:t>s</a:t>
            </a:r>
          </a:p>
          <a:p>
            <a:pPr lvl="1"/>
            <a:r>
              <a:rPr lang="en-US" dirty="0"/>
              <a:t>C</a:t>
            </a:r>
            <a:r>
              <a:rPr lang="en-BE" dirty="0" err="1"/>
              <a:t>ompetitive</a:t>
            </a:r>
            <a:r>
              <a:rPr lang="en-BE" dirty="0"/>
              <a:t> electricity (</a:t>
            </a:r>
            <a:r>
              <a:rPr lang="en-US" dirty="0" err="1"/>
              <a:t>i</a:t>
            </a:r>
            <a:r>
              <a:rPr lang="en-BE" dirty="0"/>
              <a:t>n </a:t>
            </a:r>
            <a:r>
              <a:rPr lang="en-US" dirty="0"/>
              <a:t>g</a:t>
            </a:r>
            <a:r>
              <a:rPr lang="en-BE" dirty="0"/>
              <a:t>e</a:t>
            </a:r>
            <a:r>
              <a:rPr lang="en-US" dirty="0"/>
              <a:t>n</a:t>
            </a:r>
            <a:r>
              <a:rPr lang="en-BE" dirty="0"/>
              <a:t>e</a:t>
            </a:r>
            <a:r>
              <a:rPr lang="en-US" dirty="0"/>
              <a:t>r</a:t>
            </a:r>
            <a:r>
              <a:rPr lang="en-BE" dirty="0"/>
              <a:t>a</a:t>
            </a:r>
            <a:r>
              <a:rPr lang="en-US" dirty="0"/>
              <a:t>l</a:t>
            </a:r>
            <a:r>
              <a:rPr lang="en-BE" dirty="0"/>
              <a:t> </a:t>
            </a:r>
            <a:r>
              <a:rPr lang="en-US" dirty="0"/>
              <a:t>e</a:t>
            </a:r>
            <a:r>
              <a:rPr lang="en-BE" dirty="0"/>
              <a:t>n</a:t>
            </a:r>
            <a:r>
              <a:rPr lang="en-US" dirty="0"/>
              <a:t>e</a:t>
            </a:r>
            <a:r>
              <a:rPr lang="en-BE" dirty="0"/>
              <a:t>r</a:t>
            </a:r>
            <a:r>
              <a:rPr lang="en-US" dirty="0"/>
              <a:t>g</a:t>
            </a:r>
            <a:r>
              <a:rPr lang="en-BE" dirty="0"/>
              <a:t>y) prices</a:t>
            </a:r>
          </a:p>
          <a:p>
            <a:pPr lvl="1"/>
            <a:r>
              <a:rPr lang="en-US" dirty="0"/>
              <a:t>L</a:t>
            </a:r>
            <a:r>
              <a:rPr lang="en-BE" dirty="0" err="1"/>
              <a:t>ight</a:t>
            </a:r>
            <a:r>
              <a:rPr lang="en-BE" dirty="0"/>
              <a:t> &amp; flexible </a:t>
            </a:r>
            <a:r>
              <a:rPr lang="en-US" dirty="0"/>
              <a:t>t</a:t>
            </a:r>
            <a:r>
              <a:rPr lang="en-BE" dirty="0" err="1"/>
              <a:t>ransport</a:t>
            </a:r>
            <a:r>
              <a:rPr lang="en-BE" dirty="0"/>
              <a:t> solutions</a:t>
            </a:r>
          </a:p>
          <a:p>
            <a:r>
              <a:rPr lang="en-BE" dirty="0"/>
              <a:t>Link sustainable + </a:t>
            </a:r>
            <a:r>
              <a:rPr lang="en-US" dirty="0"/>
              <a:t>e</a:t>
            </a:r>
            <a:r>
              <a:rPr lang="en-BE" dirty="0"/>
              <a:t>c</a:t>
            </a:r>
            <a:r>
              <a:rPr lang="en-US" dirty="0"/>
              <a:t>o</a:t>
            </a:r>
            <a:r>
              <a:rPr lang="en-BE" dirty="0"/>
              <a:t>n</a:t>
            </a:r>
            <a:r>
              <a:rPr lang="en-US" dirty="0"/>
              <a:t>o</a:t>
            </a:r>
            <a:r>
              <a:rPr lang="en-BE" dirty="0"/>
              <a:t>m</a:t>
            </a:r>
            <a:r>
              <a:rPr lang="en-US" dirty="0" err="1"/>
              <a:t>i</a:t>
            </a:r>
            <a:r>
              <a:rPr lang="en-BE" dirty="0"/>
              <a:t>c </a:t>
            </a:r>
            <a:r>
              <a:rPr lang="en-US" dirty="0"/>
              <a:t>d</a:t>
            </a:r>
            <a:r>
              <a:rPr lang="en-BE" dirty="0"/>
              <a:t>e</a:t>
            </a:r>
            <a:r>
              <a:rPr lang="en-US" dirty="0"/>
              <a:t>v</a:t>
            </a:r>
            <a:r>
              <a:rPr lang="en-BE" dirty="0"/>
              <a:t>e</a:t>
            </a:r>
            <a:r>
              <a:rPr lang="en-US" dirty="0"/>
              <a:t>l</a:t>
            </a:r>
            <a:r>
              <a:rPr lang="en-BE" dirty="0"/>
              <a:t>o</a:t>
            </a:r>
            <a:r>
              <a:rPr lang="en-US" dirty="0"/>
              <a:t>p</a:t>
            </a:r>
            <a:r>
              <a:rPr lang="en-BE" dirty="0"/>
              <a:t>m</a:t>
            </a:r>
            <a:r>
              <a:rPr lang="en-US" dirty="0"/>
              <a:t>e</a:t>
            </a:r>
            <a:r>
              <a:rPr lang="en-BE" dirty="0"/>
              <a:t>n</a:t>
            </a:r>
            <a:r>
              <a:rPr lang="en-US" dirty="0"/>
              <a:t>t</a:t>
            </a:r>
            <a:r>
              <a:rPr lang="en-BE" dirty="0"/>
              <a:t> </a:t>
            </a:r>
            <a:r>
              <a:rPr lang="en-BE" dirty="0">
                <a:sym typeface="Wingdings" panose="05000000000000000000" pitchFamily="2" charset="2"/>
              </a:rPr>
              <a:t> </a:t>
            </a:r>
            <a:r>
              <a:rPr lang="en-US" dirty="0">
                <a:sym typeface="Wingdings" panose="05000000000000000000" pitchFamily="2" charset="2"/>
              </a:rPr>
              <a:t>v</a:t>
            </a:r>
            <a:r>
              <a:rPr lang="en-BE" dirty="0" err="1">
                <a:sym typeface="Wingdings" panose="05000000000000000000" pitchFamily="2" charset="2"/>
              </a:rPr>
              <a:t>i</a:t>
            </a:r>
            <a:r>
              <a:rPr lang="en-US" dirty="0">
                <a:sym typeface="Wingdings" panose="05000000000000000000" pitchFamily="2" charset="2"/>
              </a:rPr>
              <a:t>a</a:t>
            </a:r>
            <a:r>
              <a:rPr lang="en-BE" dirty="0">
                <a:sym typeface="Wingdings" panose="05000000000000000000" pitchFamily="2" charset="2"/>
              </a:rPr>
              <a:t> indigenous RES</a:t>
            </a:r>
          </a:p>
          <a:p>
            <a:endParaRPr lang="en-BE" dirty="0"/>
          </a:p>
          <a:p>
            <a:endParaRPr lang="en-BE" dirty="0"/>
          </a:p>
        </p:txBody>
      </p:sp>
      <p:pic>
        <p:nvPicPr>
          <p:cNvPr id="4" name="Picture 3" descr="EC_RGB_Color">
            <a:extLst>
              <a:ext uri="{FF2B5EF4-FFF2-40B4-BE49-F238E27FC236}">
                <a16:creationId xmlns:a16="http://schemas.microsoft.com/office/drawing/2014/main" id="{D05140A7-EF22-4106-9C4B-71B39FBE6C9A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788" y="223505"/>
            <a:ext cx="3083809" cy="83099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5984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72ADE8-6073-4C2C-9405-8C74B797C9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/>
              <a:t>S</a:t>
            </a:r>
            <a:r>
              <a:rPr lang="en-BE" sz="3600" b="1" dirty="0"/>
              <a:t>u</a:t>
            </a:r>
            <a:r>
              <a:rPr lang="en-US" sz="3600" b="1" dirty="0"/>
              <a:t>s</a:t>
            </a:r>
            <a:r>
              <a:rPr lang="en-BE" sz="3600" b="1" dirty="0"/>
              <a:t>t</a:t>
            </a:r>
            <a:r>
              <a:rPr lang="en-US" sz="3600" b="1" dirty="0"/>
              <a:t>a</a:t>
            </a:r>
            <a:r>
              <a:rPr lang="en-BE" sz="3600" b="1" dirty="0" err="1"/>
              <a:t>i</a:t>
            </a:r>
            <a:r>
              <a:rPr lang="en-US" sz="3600" b="1" dirty="0"/>
              <a:t>n</a:t>
            </a:r>
            <a:r>
              <a:rPr lang="en-BE" sz="3600" b="1" dirty="0"/>
              <a:t>a</a:t>
            </a:r>
            <a:r>
              <a:rPr lang="en-US" sz="3600" b="1" dirty="0"/>
              <a:t>b</a:t>
            </a:r>
            <a:r>
              <a:rPr lang="en-BE" sz="3600" b="1" dirty="0"/>
              <a:t>l</a:t>
            </a:r>
            <a:r>
              <a:rPr lang="en-US" sz="3600" b="1" dirty="0"/>
              <a:t>e</a:t>
            </a:r>
            <a:r>
              <a:rPr lang="en-BE" sz="3600" b="1" dirty="0"/>
              <a:t> </a:t>
            </a:r>
            <a:r>
              <a:rPr lang="en-US" sz="3600" b="1" dirty="0"/>
              <a:t>T</a:t>
            </a:r>
            <a:r>
              <a:rPr lang="en-BE" sz="3600" b="1" dirty="0"/>
              <a:t>o</a:t>
            </a:r>
            <a:r>
              <a:rPr lang="en-US" sz="3600" b="1" dirty="0"/>
              <a:t>u</a:t>
            </a:r>
            <a:r>
              <a:rPr lang="en-BE" sz="3600" b="1" dirty="0"/>
              <a:t>r</a:t>
            </a:r>
            <a:r>
              <a:rPr lang="en-US" sz="3600" b="1" dirty="0" err="1"/>
              <a:t>i</a:t>
            </a:r>
            <a:r>
              <a:rPr lang="en-BE" sz="3600" b="1" dirty="0"/>
              <a:t>s</a:t>
            </a:r>
            <a:r>
              <a:rPr lang="en-US" sz="3600" b="1" dirty="0"/>
              <a:t>m</a:t>
            </a:r>
            <a:r>
              <a:rPr lang="en-BE" sz="3600" b="1" dirty="0"/>
              <a:t> </a:t>
            </a:r>
            <a:r>
              <a:rPr lang="en-US" sz="3600" b="1" dirty="0"/>
              <a:t>o</a:t>
            </a:r>
            <a:r>
              <a:rPr lang="en-BE" sz="3600" b="1" dirty="0"/>
              <a:t>n </a:t>
            </a:r>
            <a:r>
              <a:rPr lang="en-US" sz="3600" b="1" dirty="0"/>
              <a:t>I</a:t>
            </a:r>
            <a:r>
              <a:rPr lang="en-BE" sz="3600" b="1" dirty="0"/>
              <a:t>s</a:t>
            </a:r>
            <a:r>
              <a:rPr lang="en-US" sz="3600" b="1" dirty="0"/>
              <a:t>l</a:t>
            </a:r>
            <a:r>
              <a:rPr lang="en-BE" sz="3600" b="1" dirty="0"/>
              <a:t>a</a:t>
            </a:r>
            <a:r>
              <a:rPr lang="en-US" sz="3600" b="1" dirty="0"/>
              <a:t>n</a:t>
            </a:r>
            <a:r>
              <a:rPr lang="en-BE" sz="3600" b="1" dirty="0"/>
              <a:t>d</a:t>
            </a:r>
            <a:r>
              <a:rPr lang="en-US" sz="3600" b="1" dirty="0"/>
              <a:t>s</a:t>
            </a:r>
            <a:endParaRPr lang="en-BE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DB52B2-A96B-468C-9B20-2296125CD2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dirty="0"/>
              <a:t>S</a:t>
            </a:r>
            <a:r>
              <a:rPr lang="en-BE" dirty="0" err="1"/>
              <a:t>ome</a:t>
            </a:r>
            <a:r>
              <a:rPr lang="en-BE" dirty="0"/>
              <a:t> restrictions (</a:t>
            </a:r>
            <a:r>
              <a:rPr lang="en-BE" dirty="0" err="1"/>
              <a:t>eg</a:t>
            </a:r>
            <a:r>
              <a:rPr lang="en-BE" dirty="0"/>
              <a:t> GHG reduction, EE) very difficult to achieve for insular </a:t>
            </a:r>
            <a:r>
              <a:rPr lang="en-US" dirty="0"/>
              <a:t>S</a:t>
            </a:r>
            <a:r>
              <a:rPr lang="en-BE" dirty="0"/>
              <a:t>M</a:t>
            </a:r>
            <a:r>
              <a:rPr lang="en-US" dirty="0"/>
              <a:t>E</a:t>
            </a:r>
            <a:r>
              <a:rPr lang="en-BE" dirty="0"/>
              <a:t>s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dirty="0"/>
              <a:t>N</a:t>
            </a:r>
            <a:r>
              <a:rPr lang="en-BE" dirty="0" err="1"/>
              <a:t>eed</a:t>
            </a:r>
            <a:r>
              <a:rPr lang="en-BE" dirty="0"/>
              <a:t> for </a:t>
            </a:r>
            <a:r>
              <a:rPr lang="en-BE" dirty="0" err="1"/>
              <a:t>fle</a:t>
            </a:r>
            <a:r>
              <a:rPr lang="en-US" dirty="0"/>
              <a:t>x</a:t>
            </a:r>
            <a:r>
              <a:rPr lang="en-BE" dirty="0" err="1"/>
              <a:t>i</a:t>
            </a:r>
            <a:r>
              <a:rPr lang="en-US" dirty="0"/>
              <a:t>b</a:t>
            </a:r>
            <a:r>
              <a:rPr lang="en-BE" dirty="0"/>
              <a:t>l</a:t>
            </a:r>
            <a:r>
              <a:rPr lang="en-US" dirty="0"/>
              <a:t>e</a:t>
            </a:r>
            <a:r>
              <a:rPr lang="en-BE" dirty="0"/>
              <a:t> </a:t>
            </a:r>
            <a:r>
              <a:rPr lang="en-US" dirty="0"/>
              <a:t>s</a:t>
            </a:r>
            <a:r>
              <a:rPr lang="en-BE" dirty="0" err="1"/>
              <a:t>olutions</a:t>
            </a:r>
            <a:r>
              <a:rPr lang="en-BE" dirty="0"/>
              <a:t>, also from legislative side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dirty="0"/>
              <a:t>S</a:t>
            </a:r>
            <a:r>
              <a:rPr lang="en-BE" dirty="0"/>
              <a:t>M</a:t>
            </a:r>
            <a:r>
              <a:rPr lang="en-US" dirty="0"/>
              <a:t>E</a:t>
            </a:r>
            <a:r>
              <a:rPr lang="en-BE" dirty="0"/>
              <a:t>s </a:t>
            </a:r>
            <a:r>
              <a:rPr lang="en-US" dirty="0"/>
              <a:t>a</a:t>
            </a:r>
            <a:r>
              <a:rPr lang="en-BE" dirty="0"/>
              <a:t>l</a:t>
            </a:r>
            <a:r>
              <a:rPr lang="en-US" dirty="0"/>
              <a:t>w</a:t>
            </a:r>
            <a:r>
              <a:rPr lang="en-BE" dirty="0"/>
              <a:t>a</a:t>
            </a:r>
            <a:r>
              <a:rPr lang="en-US" dirty="0"/>
              <a:t>y</a:t>
            </a:r>
            <a:r>
              <a:rPr lang="en-BE" dirty="0"/>
              <a:t>s </a:t>
            </a:r>
            <a:r>
              <a:rPr lang="en-US" dirty="0"/>
              <a:t>d</a:t>
            </a:r>
            <a:r>
              <a:rPr lang="en-BE" dirty="0"/>
              <a:t>r</a:t>
            </a:r>
            <a:r>
              <a:rPr lang="en-US" dirty="0" err="1"/>
              <a:t>i</a:t>
            </a:r>
            <a:r>
              <a:rPr lang="en-BE" dirty="0"/>
              <a:t>v</a:t>
            </a:r>
            <a:r>
              <a:rPr lang="en-US" dirty="0"/>
              <a:t>e</a:t>
            </a:r>
            <a:r>
              <a:rPr lang="en-BE" dirty="0"/>
              <a:t>r</a:t>
            </a:r>
            <a:r>
              <a:rPr lang="en-US" dirty="0"/>
              <a:t>s</a:t>
            </a:r>
            <a:r>
              <a:rPr lang="en-BE" dirty="0"/>
              <a:t> </a:t>
            </a:r>
            <a:r>
              <a:rPr lang="en-US" dirty="0"/>
              <a:t>o</a:t>
            </a:r>
            <a:r>
              <a:rPr lang="en-BE" dirty="0"/>
              <a:t>f </a:t>
            </a:r>
            <a:r>
              <a:rPr lang="en-US" dirty="0" err="1"/>
              <a:t>i</a:t>
            </a:r>
            <a:r>
              <a:rPr lang="en-BE" dirty="0"/>
              <a:t>n</a:t>
            </a:r>
            <a:r>
              <a:rPr lang="en-US" dirty="0"/>
              <a:t>n</a:t>
            </a:r>
            <a:r>
              <a:rPr lang="en-BE" dirty="0"/>
              <a:t>o</a:t>
            </a:r>
            <a:r>
              <a:rPr lang="en-US" dirty="0"/>
              <a:t>v</a:t>
            </a:r>
            <a:r>
              <a:rPr lang="en-BE" dirty="0"/>
              <a:t>a</a:t>
            </a:r>
            <a:r>
              <a:rPr lang="en-US" dirty="0"/>
              <a:t>t</a:t>
            </a:r>
            <a:r>
              <a:rPr lang="en-BE" dirty="0" err="1"/>
              <a:t>i</a:t>
            </a:r>
            <a:r>
              <a:rPr lang="en-US" dirty="0"/>
              <a:t>o</a:t>
            </a:r>
            <a:r>
              <a:rPr lang="en-BE" dirty="0"/>
              <a:t>n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BE" dirty="0"/>
              <a:t>High vs. low season, </a:t>
            </a:r>
            <a:r>
              <a:rPr lang="en-US" dirty="0" err="1"/>
              <a:t>i</a:t>
            </a:r>
            <a:r>
              <a:rPr lang="en-BE" dirty="0"/>
              <a:t>s</a:t>
            </a:r>
            <a:r>
              <a:rPr lang="en-US" dirty="0"/>
              <a:t>l</a:t>
            </a:r>
            <a:r>
              <a:rPr lang="en-BE" dirty="0"/>
              <a:t>a</a:t>
            </a:r>
            <a:r>
              <a:rPr lang="en-US" dirty="0"/>
              <a:t>n</a:t>
            </a:r>
            <a:r>
              <a:rPr lang="en-BE" dirty="0"/>
              <a:t>d</a:t>
            </a:r>
            <a:r>
              <a:rPr lang="en-US" dirty="0"/>
              <a:t>s</a:t>
            </a:r>
            <a:r>
              <a:rPr lang="en-BE" dirty="0"/>
              <a:t> </a:t>
            </a:r>
            <a:r>
              <a:rPr lang="en-US" dirty="0"/>
              <a:t>a</a:t>
            </a:r>
            <a:r>
              <a:rPr lang="en-BE" dirty="0"/>
              <a:t>s </a:t>
            </a:r>
            <a:r>
              <a:rPr lang="en-US" dirty="0"/>
              <a:t>a</a:t>
            </a:r>
            <a:r>
              <a:rPr lang="en-BE" dirty="0"/>
              <a:t>t</a:t>
            </a:r>
            <a:r>
              <a:rPr lang="en-US" dirty="0"/>
              <a:t>t</a:t>
            </a:r>
            <a:r>
              <a:rPr lang="en-BE" dirty="0"/>
              <a:t>r</a:t>
            </a:r>
            <a:r>
              <a:rPr lang="en-US" dirty="0"/>
              <a:t>a</a:t>
            </a:r>
            <a:r>
              <a:rPr lang="en-BE" dirty="0" err="1"/>
              <a:t>ct</a:t>
            </a:r>
            <a:r>
              <a:rPr lang="en-US" dirty="0" err="1"/>
              <a:t>i</a:t>
            </a:r>
            <a:r>
              <a:rPr lang="en-BE" dirty="0"/>
              <a:t>v</a:t>
            </a:r>
            <a:r>
              <a:rPr lang="en-US" dirty="0"/>
              <a:t>e</a:t>
            </a:r>
            <a:r>
              <a:rPr lang="en-BE" dirty="0"/>
              <a:t> </a:t>
            </a:r>
            <a:r>
              <a:rPr lang="en-US" dirty="0"/>
              <a:t>w</a:t>
            </a:r>
            <a:r>
              <a:rPr lang="en-BE" dirty="0"/>
              <a:t>o</a:t>
            </a:r>
            <a:r>
              <a:rPr lang="en-US" dirty="0"/>
              <a:t>r</a:t>
            </a:r>
            <a:r>
              <a:rPr lang="en-BE" dirty="0"/>
              <a:t>k</a:t>
            </a:r>
            <a:r>
              <a:rPr lang="en-US" dirty="0"/>
              <a:t>p</a:t>
            </a:r>
            <a:r>
              <a:rPr lang="en-BE" dirty="0"/>
              <a:t>l</a:t>
            </a:r>
            <a:r>
              <a:rPr lang="en-US" dirty="0"/>
              <a:t>a</a:t>
            </a:r>
            <a:r>
              <a:rPr lang="en-BE" dirty="0"/>
              <a:t>c</a:t>
            </a:r>
            <a:r>
              <a:rPr lang="en-US" dirty="0"/>
              <a:t>e</a:t>
            </a:r>
            <a:r>
              <a:rPr lang="en-BE" dirty="0"/>
              <a:t>s, </a:t>
            </a:r>
            <a:r>
              <a:rPr lang="en-US" dirty="0"/>
              <a:t>r</a:t>
            </a:r>
            <a:r>
              <a:rPr lang="en-BE" dirty="0"/>
              <a:t>e</a:t>
            </a:r>
            <a:r>
              <a:rPr lang="en-US" dirty="0"/>
              <a:t>d</a:t>
            </a:r>
            <a:r>
              <a:rPr lang="en-BE" dirty="0"/>
              <a:t>u</a:t>
            </a:r>
            <a:r>
              <a:rPr lang="en-US" dirty="0"/>
              <a:t>c</a:t>
            </a:r>
            <a:r>
              <a:rPr lang="en-BE" dirty="0"/>
              <a:t>e </a:t>
            </a:r>
            <a:r>
              <a:rPr lang="en-US" dirty="0"/>
              <a:t>d</a:t>
            </a:r>
            <a:r>
              <a:rPr lang="en-BE" dirty="0"/>
              <a:t>e</a:t>
            </a:r>
            <a:r>
              <a:rPr lang="en-US" dirty="0"/>
              <a:t>p</a:t>
            </a:r>
            <a:r>
              <a:rPr lang="en-BE" dirty="0"/>
              <a:t>e</a:t>
            </a:r>
            <a:r>
              <a:rPr lang="en-US" dirty="0"/>
              <a:t>n</a:t>
            </a:r>
            <a:r>
              <a:rPr lang="en-BE" dirty="0"/>
              <a:t>d</a:t>
            </a:r>
            <a:r>
              <a:rPr lang="en-US" dirty="0"/>
              <a:t>e</a:t>
            </a:r>
            <a:r>
              <a:rPr lang="en-BE" dirty="0"/>
              <a:t>n</a:t>
            </a:r>
            <a:r>
              <a:rPr lang="en-US" dirty="0"/>
              <a:t>c</a:t>
            </a:r>
            <a:r>
              <a:rPr lang="en-BE" dirty="0"/>
              <a:t>e </a:t>
            </a:r>
            <a:r>
              <a:rPr lang="en-US" dirty="0"/>
              <a:t>o</a:t>
            </a:r>
            <a:r>
              <a:rPr lang="en-BE" dirty="0"/>
              <a:t>n </a:t>
            </a:r>
            <a:r>
              <a:rPr lang="en-US" dirty="0"/>
              <a:t>f</a:t>
            </a:r>
            <a:r>
              <a:rPr lang="en-BE" dirty="0"/>
              <a:t>u</a:t>
            </a:r>
            <a:r>
              <a:rPr lang="en-US" dirty="0"/>
              <a:t>e</a:t>
            </a:r>
            <a:r>
              <a:rPr lang="en-BE" dirty="0"/>
              <a:t>l</a:t>
            </a:r>
            <a:r>
              <a:rPr lang="en-US" dirty="0"/>
              <a:t>s</a:t>
            </a:r>
            <a:r>
              <a:rPr lang="en-BE" dirty="0"/>
              <a:t> </a:t>
            </a:r>
            <a:r>
              <a:rPr lang="en-US" dirty="0" err="1"/>
              <a:t>i</a:t>
            </a:r>
            <a:r>
              <a:rPr lang="en-BE" dirty="0"/>
              <a:t>m</a:t>
            </a:r>
            <a:r>
              <a:rPr lang="en-US" dirty="0"/>
              <a:t>p</a:t>
            </a:r>
            <a:r>
              <a:rPr lang="en-BE" dirty="0"/>
              <a:t>o</a:t>
            </a:r>
            <a:r>
              <a:rPr lang="en-US" dirty="0"/>
              <a:t>r</a:t>
            </a:r>
            <a:r>
              <a:rPr lang="en-BE" dirty="0"/>
              <a:t>t</a:t>
            </a:r>
            <a:r>
              <a:rPr lang="en-US" dirty="0"/>
              <a:t>s</a:t>
            </a:r>
            <a:endParaRPr lang="en-BE" dirty="0"/>
          </a:p>
          <a:p>
            <a:pPr>
              <a:lnSpc>
                <a:spcPct val="150000"/>
              </a:lnSpc>
              <a:spcAft>
                <a:spcPts val="1200"/>
              </a:spcAft>
            </a:pPr>
            <a:endParaRPr lang="en-BE" dirty="0"/>
          </a:p>
          <a:p>
            <a:endParaRPr lang="en-BE" dirty="0"/>
          </a:p>
        </p:txBody>
      </p:sp>
      <p:pic>
        <p:nvPicPr>
          <p:cNvPr id="4" name="Picture 3" descr="EC_RGB_Color">
            <a:extLst>
              <a:ext uri="{FF2B5EF4-FFF2-40B4-BE49-F238E27FC236}">
                <a16:creationId xmlns:a16="http://schemas.microsoft.com/office/drawing/2014/main" id="{08D41020-A3C4-4655-A3B0-AB7EA5432925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788" y="223505"/>
            <a:ext cx="3083809" cy="83099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070908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72ADE8-6073-4C2C-9405-8C74B797C9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/>
              <a:t>C</a:t>
            </a:r>
            <a:r>
              <a:rPr lang="en-BE" sz="3600" b="1" dirty="0"/>
              <a:t>h</a:t>
            </a:r>
            <a:r>
              <a:rPr lang="en-US" sz="3600" b="1" dirty="0"/>
              <a:t>a</a:t>
            </a:r>
            <a:r>
              <a:rPr lang="en-BE" sz="3600" b="1" dirty="0"/>
              <a:t>m</a:t>
            </a:r>
            <a:r>
              <a:rPr lang="en-US" sz="3600" b="1" dirty="0"/>
              <a:t>b</a:t>
            </a:r>
            <a:r>
              <a:rPr lang="en-BE" sz="3600" b="1" dirty="0"/>
              <a:t>e</a:t>
            </a:r>
            <a:r>
              <a:rPr lang="en-US" sz="3600" b="1" dirty="0"/>
              <a:t>r</a:t>
            </a:r>
            <a:r>
              <a:rPr lang="en-BE" sz="3600" b="1" dirty="0"/>
              <a:t>s’ role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DB52B2-A96B-468C-9B20-2296125CD2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dirty="0"/>
              <a:t>P</a:t>
            </a:r>
            <a:r>
              <a:rPr lang="en-BE" dirty="0"/>
              <a:t>u</a:t>
            </a:r>
            <a:r>
              <a:rPr lang="en-US" dirty="0"/>
              <a:t>b</a:t>
            </a:r>
            <a:r>
              <a:rPr lang="en-BE" dirty="0"/>
              <a:t>l</a:t>
            </a:r>
            <a:r>
              <a:rPr lang="en-US" dirty="0" err="1"/>
              <a:t>i</a:t>
            </a:r>
            <a:r>
              <a:rPr lang="en-BE" dirty="0"/>
              <a:t>c </a:t>
            </a:r>
            <a:r>
              <a:rPr lang="en-US" dirty="0"/>
              <a:t>a</a:t>
            </a:r>
            <a:r>
              <a:rPr lang="en-BE" dirty="0"/>
              <a:t>d</a:t>
            </a:r>
            <a:r>
              <a:rPr lang="en-US" dirty="0"/>
              <a:t>v</a:t>
            </a:r>
            <a:r>
              <a:rPr lang="en-BE" dirty="0"/>
              <a:t>o</a:t>
            </a:r>
            <a:r>
              <a:rPr lang="en-US" dirty="0"/>
              <a:t>c</a:t>
            </a:r>
            <a:r>
              <a:rPr lang="en-BE" dirty="0"/>
              <a:t>a</a:t>
            </a:r>
            <a:r>
              <a:rPr lang="en-US" dirty="0"/>
              <a:t>c</a:t>
            </a:r>
            <a:r>
              <a:rPr lang="en-BE" dirty="0"/>
              <a:t>y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BE" dirty="0" err="1"/>
              <a:t>Facilitat</a:t>
            </a:r>
            <a:r>
              <a:rPr lang="en-US" dirty="0"/>
              <a:t>e</a:t>
            </a:r>
            <a:r>
              <a:rPr lang="en-BE" dirty="0"/>
              <a:t> access t</a:t>
            </a:r>
            <a:r>
              <a:rPr lang="en-US" dirty="0"/>
              <a:t>o</a:t>
            </a:r>
            <a:r>
              <a:rPr lang="en-BE" dirty="0"/>
              <a:t> </a:t>
            </a:r>
            <a:r>
              <a:rPr lang="en-US" dirty="0"/>
              <a:t>t</a:t>
            </a:r>
            <a:r>
              <a:rPr lang="en-BE" dirty="0"/>
              <a:t>r</a:t>
            </a:r>
            <a:r>
              <a:rPr lang="en-US" dirty="0"/>
              <a:t>a</a:t>
            </a:r>
            <a:r>
              <a:rPr lang="en-BE" dirty="0" err="1"/>
              <a:t>i</a:t>
            </a:r>
            <a:r>
              <a:rPr lang="en-US" dirty="0"/>
              <a:t>n</a:t>
            </a:r>
            <a:r>
              <a:rPr lang="en-BE" dirty="0" err="1"/>
              <a:t>i</a:t>
            </a:r>
            <a:r>
              <a:rPr lang="en-US" dirty="0"/>
              <a:t>n</a:t>
            </a:r>
            <a:r>
              <a:rPr lang="en-BE" dirty="0"/>
              <a:t>g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BE" dirty="0" err="1"/>
              <a:t>Facilitat</a:t>
            </a:r>
            <a:r>
              <a:rPr lang="en-US" dirty="0"/>
              <a:t>e</a:t>
            </a:r>
            <a:r>
              <a:rPr lang="en-BE" dirty="0"/>
              <a:t> </a:t>
            </a:r>
            <a:r>
              <a:rPr lang="en-US" dirty="0"/>
              <a:t>a</a:t>
            </a:r>
            <a:r>
              <a:rPr lang="en-BE" dirty="0"/>
              <a:t>c</a:t>
            </a:r>
            <a:r>
              <a:rPr lang="en-US" dirty="0"/>
              <a:t>c</a:t>
            </a:r>
            <a:r>
              <a:rPr lang="en-BE" dirty="0"/>
              <a:t>e</a:t>
            </a:r>
            <a:r>
              <a:rPr lang="en-US" dirty="0"/>
              <a:t>s</a:t>
            </a:r>
            <a:r>
              <a:rPr lang="en-BE" dirty="0"/>
              <a:t>s </a:t>
            </a:r>
            <a:r>
              <a:rPr lang="en-US" dirty="0"/>
              <a:t>t</a:t>
            </a:r>
            <a:r>
              <a:rPr lang="en-BE" dirty="0"/>
              <a:t>o </a:t>
            </a:r>
            <a:r>
              <a:rPr lang="en-US" dirty="0"/>
              <a:t>f</a:t>
            </a:r>
            <a:r>
              <a:rPr lang="en-BE" dirty="0"/>
              <a:t>u</a:t>
            </a:r>
            <a:r>
              <a:rPr lang="en-US" dirty="0"/>
              <a:t>n</a:t>
            </a:r>
            <a:r>
              <a:rPr lang="en-BE" dirty="0"/>
              <a:t>d</a:t>
            </a:r>
            <a:r>
              <a:rPr lang="en-US" dirty="0" err="1"/>
              <a:t>i</a:t>
            </a:r>
            <a:r>
              <a:rPr lang="en-BE" dirty="0"/>
              <a:t>n</a:t>
            </a:r>
            <a:r>
              <a:rPr lang="en-US" dirty="0"/>
              <a:t>g</a:t>
            </a:r>
            <a:endParaRPr lang="en-BE" dirty="0"/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dirty="0"/>
              <a:t>P</a:t>
            </a:r>
            <a:r>
              <a:rPr lang="en-BE" dirty="0"/>
              <a:t>r</a:t>
            </a:r>
            <a:r>
              <a:rPr lang="en-US" dirty="0"/>
              <a:t>o</a:t>
            </a:r>
            <a:r>
              <a:rPr lang="en-BE" dirty="0"/>
              <a:t>v</a:t>
            </a:r>
            <a:r>
              <a:rPr lang="en-US" dirty="0" err="1"/>
              <a:t>i</a:t>
            </a:r>
            <a:r>
              <a:rPr lang="en-BE" dirty="0"/>
              <a:t>d</a:t>
            </a:r>
            <a:r>
              <a:rPr lang="en-US" dirty="0"/>
              <a:t>e</a:t>
            </a:r>
            <a:r>
              <a:rPr lang="en-BE" dirty="0"/>
              <a:t> </a:t>
            </a:r>
            <a:r>
              <a:rPr lang="en-US" dirty="0"/>
              <a:t>n</a:t>
            </a:r>
            <a:r>
              <a:rPr lang="en-BE" dirty="0"/>
              <a:t>e</a:t>
            </a:r>
            <a:r>
              <a:rPr lang="en-US" dirty="0"/>
              <a:t>t</a:t>
            </a:r>
            <a:r>
              <a:rPr lang="en-BE" dirty="0"/>
              <a:t>w</a:t>
            </a:r>
            <a:r>
              <a:rPr lang="en-US" dirty="0"/>
              <a:t>o</a:t>
            </a:r>
            <a:r>
              <a:rPr lang="en-BE" dirty="0"/>
              <a:t>r</a:t>
            </a:r>
            <a:r>
              <a:rPr lang="en-US" dirty="0"/>
              <a:t>k</a:t>
            </a:r>
            <a:r>
              <a:rPr lang="en-BE" dirty="0"/>
              <a:t> </a:t>
            </a:r>
            <a:r>
              <a:rPr lang="en-US" dirty="0"/>
              <a:t>f</a:t>
            </a:r>
            <a:r>
              <a:rPr lang="en-BE" dirty="0"/>
              <a:t>o</a:t>
            </a:r>
            <a:r>
              <a:rPr lang="en-US" dirty="0"/>
              <a:t>r</a:t>
            </a:r>
            <a:r>
              <a:rPr lang="en-BE" dirty="0"/>
              <a:t> </a:t>
            </a:r>
            <a:r>
              <a:rPr lang="en-US" dirty="0"/>
              <a:t>e</a:t>
            </a:r>
            <a:r>
              <a:rPr lang="en-BE" dirty="0"/>
              <a:t>x</a:t>
            </a:r>
            <a:r>
              <a:rPr lang="en-US" dirty="0"/>
              <a:t>c</a:t>
            </a:r>
            <a:r>
              <a:rPr lang="en-BE" dirty="0"/>
              <a:t>h</a:t>
            </a:r>
            <a:r>
              <a:rPr lang="en-US" dirty="0"/>
              <a:t>a</a:t>
            </a:r>
            <a:r>
              <a:rPr lang="en-BE" dirty="0"/>
              <a:t>n</a:t>
            </a:r>
            <a:r>
              <a:rPr lang="en-US" dirty="0"/>
              <a:t>g</a:t>
            </a:r>
            <a:r>
              <a:rPr lang="en-BE" dirty="0"/>
              <a:t>e </a:t>
            </a:r>
            <a:r>
              <a:rPr lang="en-US" dirty="0"/>
              <a:t>o</a:t>
            </a:r>
            <a:r>
              <a:rPr lang="en-BE" dirty="0"/>
              <a:t>f </a:t>
            </a:r>
            <a:r>
              <a:rPr lang="en-US" dirty="0" err="1"/>
              <a:t>i</a:t>
            </a:r>
            <a:r>
              <a:rPr lang="en-BE" dirty="0" err="1"/>
              <a:t>deas</a:t>
            </a:r>
            <a:endParaRPr lang="en-BE" dirty="0"/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dirty="0"/>
              <a:t>N</a:t>
            </a:r>
            <a:r>
              <a:rPr lang="en-BE" dirty="0" err="1"/>
              <a:t>ew</a:t>
            </a:r>
            <a:r>
              <a:rPr lang="en-BE" dirty="0"/>
              <a:t> project for enhanced cooperation at </a:t>
            </a:r>
            <a:r>
              <a:rPr lang="en-BE" dirty="0" err="1"/>
              <a:t>regio</a:t>
            </a:r>
            <a:r>
              <a:rPr lang="en-US" dirty="0"/>
              <a:t>n</a:t>
            </a:r>
            <a:r>
              <a:rPr lang="en-BE" dirty="0"/>
              <a:t>a</a:t>
            </a:r>
            <a:r>
              <a:rPr lang="en-US" dirty="0"/>
              <a:t>l</a:t>
            </a:r>
            <a:r>
              <a:rPr lang="en-BE" dirty="0"/>
              <a:t> </a:t>
            </a:r>
            <a:r>
              <a:rPr lang="en-US" dirty="0"/>
              <a:t>l</a:t>
            </a:r>
            <a:r>
              <a:rPr lang="en-BE" dirty="0"/>
              <a:t>e</a:t>
            </a:r>
            <a:r>
              <a:rPr lang="en-US" dirty="0"/>
              <a:t>v</a:t>
            </a:r>
            <a:r>
              <a:rPr lang="en-BE" dirty="0"/>
              <a:t>e</a:t>
            </a:r>
            <a:r>
              <a:rPr lang="en-US" dirty="0"/>
              <a:t>l</a:t>
            </a:r>
            <a:r>
              <a:rPr lang="en-BE" dirty="0"/>
              <a:t> </a:t>
            </a:r>
            <a:r>
              <a:rPr lang="en-US" dirty="0"/>
              <a:t>l</a:t>
            </a:r>
            <a:r>
              <a:rPr lang="en-BE" dirty="0"/>
              <a:t>a</a:t>
            </a:r>
            <a:r>
              <a:rPr lang="en-US" dirty="0"/>
              <a:t>u</a:t>
            </a:r>
            <a:r>
              <a:rPr lang="en-BE" dirty="0"/>
              <a:t>n</a:t>
            </a:r>
            <a:r>
              <a:rPr lang="en-US" dirty="0"/>
              <a:t>c</a:t>
            </a:r>
            <a:r>
              <a:rPr lang="en-BE" dirty="0"/>
              <a:t>h</a:t>
            </a:r>
            <a:r>
              <a:rPr lang="en-US" dirty="0"/>
              <a:t>e</a:t>
            </a:r>
            <a:r>
              <a:rPr lang="en-BE" dirty="0"/>
              <a:t>d at the end of June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en-BE" dirty="0"/>
          </a:p>
          <a:p>
            <a:endParaRPr lang="en-BE" dirty="0"/>
          </a:p>
        </p:txBody>
      </p:sp>
      <p:pic>
        <p:nvPicPr>
          <p:cNvPr id="4" name="Picture 3" descr="EC_RGB_Color">
            <a:extLst>
              <a:ext uri="{FF2B5EF4-FFF2-40B4-BE49-F238E27FC236}">
                <a16:creationId xmlns:a16="http://schemas.microsoft.com/office/drawing/2014/main" id="{08D41020-A3C4-4655-A3B0-AB7EA5432925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788" y="223505"/>
            <a:ext cx="3083809" cy="83099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99048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72ADE8-6073-4C2C-9405-8C74B797C9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BE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DB52B2-A96B-468C-9B20-2296125CD2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en-BE" dirty="0"/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BE" sz="3000" dirty="0"/>
              <a:t>THANK YOU VERY MUCH F</a:t>
            </a:r>
            <a:r>
              <a:rPr lang="en-US" sz="3000" dirty="0"/>
              <a:t>O</a:t>
            </a:r>
            <a:r>
              <a:rPr lang="en-BE" sz="3000" dirty="0"/>
              <a:t>R </a:t>
            </a:r>
            <a:r>
              <a:rPr lang="en-US" sz="3000" dirty="0"/>
              <a:t>Y</a:t>
            </a:r>
            <a:r>
              <a:rPr lang="en-BE" sz="3000" dirty="0"/>
              <a:t>O</a:t>
            </a:r>
            <a:r>
              <a:rPr lang="en-US" sz="3000" dirty="0"/>
              <a:t>U</a:t>
            </a:r>
            <a:r>
              <a:rPr lang="en-BE" sz="3000" dirty="0"/>
              <a:t>R </a:t>
            </a:r>
            <a:r>
              <a:rPr lang="en-US" sz="3000" dirty="0"/>
              <a:t>A</a:t>
            </a:r>
            <a:r>
              <a:rPr lang="en-BE" sz="3000" dirty="0"/>
              <a:t>T</a:t>
            </a:r>
            <a:r>
              <a:rPr lang="en-US" sz="3000" dirty="0"/>
              <a:t>T</a:t>
            </a:r>
            <a:r>
              <a:rPr lang="en-BE" sz="3000" dirty="0"/>
              <a:t>E</a:t>
            </a:r>
            <a:r>
              <a:rPr lang="en-US" sz="3000" dirty="0"/>
              <a:t>N</a:t>
            </a:r>
            <a:r>
              <a:rPr lang="en-BE" sz="3000" dirty="0"/>
              <a:t>T</a:t>
            </a:r>
            <a:r>
              <a:rPr lang="en-US" sz="3000" dirty="0"/>
              <a:t>I</a:t>
            </a:r>
            <a:r>
              <a:rPr lang="en-BE" sz="3000" dirty="0"/>
              <a:t>ON!</a:t>
            </a:r>
          </a:p>
          <a:p>
            <a:endParaRPr lang="en-BE" dirty="0"/>
          </a:p>
        </p:txBody>
      </p:sp>
      <p:pic>
        <p:nvPicPr>
          <p:cNvPr id="4" name="Picture 3" descr="EC_RGB_Color">
            <a:extLst>
              <a:ext uri="{FF2B5EF4-FFF2-40B4-BE49-F238E27FC236}">
                <a16:creationId xmlns:a16="http://schemas.microsoft.com/office/drawing/2014/main" id="{08D41020-A3C4-4655-A3B0-AB7EA5432925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788" y="223505"/>
            <a:ext cx="3083809" cy="83099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02908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732</Words>
  <Application>Microsoft Office PowerPoint</Application>
  <PresentationFormat>On-screen Show (4:3)</PresentationFormat>
  <Paragraphs>36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Calibri Light</vt:lpstr>
      <vt:lpstr>Franklin Gothic Demi Cond</vt:lpstr>
      <vt:lpstr>Symbol</vt:lpstr>
      <vt:lpstr>Wingdings</vt:lpstr>
      <vt:lpstr>Office Theme</vt:lpstr>
      <vt:lpstr>Sustainable Mobility &amp; Tourism as Drivers for Economic Development on European Islands</vt:lpstr>
      <vt:lpstr>What is EUROCHAMBRES?</vt:lpstr>
      <vt:lpstr>EUROCHAMBRES’ stance</vt:lpstr>
      <vt:lpstr>SMEs on Islands</vt:lpstr>
      <vt:lpstr>Sustainable Tourism on Islands</vt:lpstr>
      <vt:lpstr>Chambers’ role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Maria Frangou</dc:creator>
  <cp:lastModifiedBy>Clemens ROSENMAYR</cp:lastModifiedBy>
  <cp:revision>22</cp:revision>
  <cp:lastPrinted>2018-05-31T14:08:51Z</cp:lastPrinted>
  <dcterms:created xsi:type="dcterms:W3CDTF">2018-05-31T11:57:10Z</dcterms:created>
  <dcterms:modified xsi:type="dcterms:W3CDTF">2018-06-07T16:04:15Z</dcterms:modified>
</cp:coreProperties>
</file>